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2"/>
  </p:notesMasterIdLst>
  <p:sldIdLst>
    <p:sldId id="303" r:id="rId2"/>
    <p:sldId id="258" r:id="rId3"/>
    <p:sldId id="304" r:id="rId4"/>
    <p:sldId id="357" r:id="rId5"/>
    <p:sldId id="344" r:id="rId6"/>
    <p:sldId id="355" r:id="rId7"/>
    <p:sldId id="356" r:id="rId8"/>
    <p:sldId id="326" r:id="rId9"/>
    <p:sldId id="345" r:id="rId10"/>
    <p:sldId id="346" r:id="rId11"/>
    <p:sldId id="306" r:id="rId12"/>
    <p:sldId id="328" r:id="rId13"/>
    <p:sldId id="329" r:id="rId14"/>
    <p:sldId id="347" r:id="rId15"/>
    <p:sldId id="308" r:id="rId16"/>
    <p:sldId id="309" r:id="rId17"/>
    <p:sldId id="311" r:id="rId18"/>
    <p:sldId id="348" r:id="rId19"/>
    <p:sldId id="363" r:id="rId20"/>
    <p:sldId id="350" r:id="rId21"/>
    <p:sldId id="365" r:id="rId22"/>
    <p:sldId id="351" r:id="rId23"/>
    <p:sldId id="332" r:id="rId24"/>
    <p:sldId id="396" r:id="rId25"/>
    <p:sldId id="397" r:id="rId26"/>
    <p:sldId id="398" r:id="rId27"/>
    <p:sldId id="315" r:id="rId28"/>
    <p:sldId id="316" r:id="rId29"/>
    <p:sldId id="333" r:id="rId30"/>
    <p:sldId id="360" r:id="rId31"/>
    <p:sldId id="352" r:id="rId32"/>
    <p:sldId id="354" r:id="rId33"/>
    <p:sldId id="336" r:id="rId34"/>
    <p:sldId id="337" r:id="rId35"/>
    <p:sldId id="341" r:id="rId36"/>
    <p:sldId id="338" r:id="rId37"/>
    <p:sldId id="339" r:id="rId38"/>
    <p:sldId id="340" r:id="rId39"/>
    <p:sldId id="399" r:id="rId40"/>
    <p:sldId id="322" r:id="rId41"/>
    <p:sldId id="366" r:id="rId42"/>
    <p:sldId id="369" r:id="rId43"/>
    <p:sldId id="374" r:id="rId44"/>
    <p:sldId id="373" r:id="rId45"/>
    <p:sldId id="375" r:id="rId46"/>
    <p:sldId id="376" r:id="rId47"/>
    <p:sldId id="377" r:id="rId48"/>
    <p:sldId id="378" r:id="rId49"/>
    <p:sldId id="379" r:id="rId50"/>
    <p:sldId id="367" r:id="rId51"/>
    <p:sldId id="370" r:id="rId52"/>
    <p:sldId id="385" r:id="rId53"/>
    <p:sldId id="388" r:id="rId54"/>
    <p:sldId id="389" r:id="rId55"/>
    <p:sldId id="390" r:id="rId56"/>
    <p:sldId id="381" r:id="rId57"/>
    <p:sldId id="394" r:id="rId58"/>
    <p:sldId id="391" r:id="rId59"/>
    <p:sldId id="392" r:id="rId60"/>
    <p:sldId id="382" r:id="rId61"/>
    <p:sldId id="393" r:id="rId62"/>
    <p:sldId id="395" r:id="rId63"/>
    <p:sldId id="368" r:id="rId64"/>
    <p:sldId id="371" r:id="rId65"/>
    <p:sldId id="383" r:id="rId66"/>
    <p:sldId id="384" r:id="rId67"/>
    <p:sldId id="342" r:id="rId68"/>
    <p:sldId id="358" r:id="rId69"/>
    <p:sldId id="359" r:id="rId70"/>
    <p:sldId id="372" r:id="rId7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3"/>
    </p:embeddedFont>
    <p:embeddedFont>
      <p:font typeface="Cambria Math" panose="02040503050406030204" pitchFamily="18" charset="0"/>
      <p:regular r:id="rId74"/>
    </p:embeddedFont>
    <p:embeddedFont>
      <p:font typeface="Nunito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P JIA JUN" initials="YJJ" lastIdx="1" clrIdx="0">
    <p:extLst>
      <p:ext uri="{19B8F6BF-5375-455C-9EA6-DF929625EA0E}">
        <p15:presenceInfo xmlns:p15="http://schemas.microsoft.com/office/powerpoint/2012/main" userId="S::YAP_JIA_BS20@iluv.ums.edu.my::33414b63-edcd-42ec-822b-73c4dce8ec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EC0"/>
    <a:srgbClr val="1E343F"/>
    <a:srgbClr val="000326"/>
    <a:srgbClr val="806F5D"/>
    <a:srgbClr val="C0FEFF"/>
    <a:srgbClr val="065A7B"/>
    <a:srgbClr val="A18E7D"/>
    <a:srgbClr val="045779"/>
    <a:srgbClr val="001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8893A1-3FDC-4936-8293-6D025620F736}">
  <a:tblStyle styleId="{1E8893A1-3FDC-4936-8293-6D025620F7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4620" autoAdjust="0"/>
  </p:normalViewPr>
  <p:slideViewPr>
    <p:cSldViewPr snapToGrid="0">
      <p:cViewPr>
        <p:scale>
          <a:sx n="150" d="100"/>
          <a:sy n="150" d="100"/>
        </p:scale>
        <p:origin x="468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P JIA JUN" userId="33414b63-edcd-42ec-822b-73c4dce8ec76" providerId="ADAL" clId="{A3F5B6CE-99E3-4A61-8316-3B47FC859FFE}"/>
    <pc:docChg chg="undo custSel addSld delSld modSld sldOrd delMainMaster addSection delSection modSection">
      <pc:chgData name="YAP JIA JUN" userId="33414b63-edcd-42ec-822b-73c4dce8ec76" providerId="ADAL" clId="{A3F5B6CE-99E3-4A61-8316-3B47FC859FFE}" dt="2023-07-25T07:26:47.454" v="19888"/>
      <pc:docMkLst>
        <pc:docMk/>
      </pc:docMkLst>
      <pc:sldChg chg="addSp delSp modSp del mod modAnim">
        <pc:chgData name="YAP JIA JUN" userId="33414b63-edcd-42ec-822b-73c4dce8ec76" providerId="ADAL" clId="{A3F5B6CE-99E3-4A61-8316-3B47FC859FFE}" dt="2023-07-22T14:29:58.781" v="11127" actId="47"/>
        <pc:sldMkLst>
          <pc:docMk/>
          <pc:sldMk cId="0" sldId="256"/>
        </pc:sldMkLst>
        <pc:spChg chg="add del mod">
          <ac:chgData name="YAP JIA JUN" userId="33414b63-edcd-42ec-822b-73c4dce8ec76" providerId="ADAL" clId="{A3F5B6CE-99E3-4A61-8316-3B47FC859FFE}" dt="2023-07-20T06:03:59.939" v="155" actId="478"/>
          <ac:spMkLst>
            <pc:docMk/>
            <pc:sldMk cId="0" sldId="256"/>
            <ac:spMk id="2" creationId="{30309FED-0851-25F6-5E4F-20963EA0B857}"/>
          </ac:spMkLst>
        </pc:spChg>
        <pc:spChg chg="mod">
          <ac:chgData name="YAP JIA JUN" userId="33414b63-edcd-42ec-822b-73c4dce8ec76" providerId="ADAL" clId="{A3F5B6CE-99E3-4A61-8316-3B47FC859FFE}" dt="2023-07-20T06:11:04.504" v="193" actId="20577"/>
          <ac:spMkLst>
            <pc:docMk/>
            <pc:sldMk cId="0" sldId="256"/>
            <ac:spMk id="640" creationId="{00000000-0000-0000-0000-000000000000}"/>
          </ac:spMkLst>
        </pc:spChg>
        <pc:spChg chg="del">
          <ac:chgData name="YAP JIA JUN" userId="33414b63-edcd-42ec-822b-73c4dce8ec76" providerId="ADAL" clId="{A3F5B6CE-99E3-4A61-8316-3B47FC859FFE}" dt="2023-07-20T06:11:05.754" v="194" actId="478"/>
          <ac:spMkLst>
            <pc:docMk/>
            <pc:sldMk cId="0" sldId="256"/>
            <ac:spMk id="642" creationId="{00000000-0000-0000-0000-000000000000}"/>
          </ac:spMkLst>
        </pc:spChg>
        <pc:grpChg chg="mod">
          <ac:chgData name="YAP JIA JUN" userId="33414b63-edcd-42ec-822b-73c4dce8ec76" providerId="ADAL" clId="{A3F5B6CE-99E3-4A61-8316-3B47FC859FFE}" dt="2023-07-20T05:49:21.958" v="140" actId="1076"/>
          <ac:grpSpMkLst>
            <pc:docMk/>
            <pc:sldMk cId="0" sldId="256"/>
            <ac:grpSpMk id="643" creationId="{00000000-0000-0000-0000-000000000000}"/>
          </ac:grpSpMkLst>
        </pc:grpChg>
      </pc:sldChg>
      <pc:sldChg chg="del">
        <pc:chgData name="YAP JIA JUN" userId="33414b63-edcd-42ec-822b-73c4dce8ec76" providerId="ADAL" clId="{A3F5B6CE-99E3-4A61-8316-3B47FC859FFE}" dt="2023-07-22T14:33:32.624" v="11175" actId="47"/>
        <pc:sldMkLst>
          <pc:docMk/>
          <pc:sldMk cId="0" sldId="257"/>
        </pc:sldMkLst>
      </pc:sldChg>
      <pc:sldChg chg="addSp delSp modSp mod ord modTransition setBg">
        <pc:chgData name="YAP JIA JUN" userId="33414b63-edcd-42ec-822b-73c4dce8ec76" providerId="ADAL" clId="{A3F5B6CE-99E3-4A61-8316-3B47FC859FFE}" dt="2023-07-23T16:01:38.265" v="18508" actId="14838"/>
        <pc:sldMkLst>
          <pc:docMk/>
          <pc:sldMk cId="0" sldId="258"/>
        </pc:sldMkLst>
        <pc:spChg chg="add del mod">
          <ac:chgData name="YAP JIA JUN" userId="33414b63-edcd-42ec-822b-73c4dce8ec76" providerId="ADAL" clId="{A3F5B6CE-99E3-4A61-8316-3B47FC859FFE}" dt="2023-07-23T05:39:57.040" v="13933" actId="478"/>
          <ac:spMkLst>
            <pc:docMk/>
            <pc:sldMk cId="0" sldId="258"/>
            <ac:spMk id="3" creationId="{7326E607-BE5C-EB0A-7CD0-62324ABA6F38}"/>
          </ac:spMkLst>
        </pc:spChg>
        <pc:spChg chg="add del mod">
          <ac:chgData name="YAP JIA JUN" userId="33414b63-edcd-42ec-822b-73c4dce8ec76" providerId="ADAL" clId="{A3F5B6CE-99E3-4A61-8316-3B47FC859FFE}" dt="2023-07-20T06:35:54.997" v="410" actId="478"/>
          <ac:spMkLst>
            <pc:docMk/>
            <pc:sldMk cId="0" sldId="258"/>
            <ac:spMk id="3" creationId="{AD737274-0F48-A7DF-D3CF-A88657880048}"/>
          </ac:spMkLst>
        </pc:spChg>
        <pc:spChg chg="add del mod">
          <ac:chgData name="YAP JIA JUN" userId="33414b63-edcd-42ec-822b-73c4dce8ec76" providerId="ADAL" clId="{A3F5B6CE-99E3-4A61-8316-3B47FC859FFE}" dt="2023-07-20T06:35:53.916" v="409" actId="478"/>
          <ac:spMkLst>
            <pc:docMk/>
            <pc:sldMk cId="0" sldId="258"/>
            <ac:spMk id="5" creationId="{70FA6A7F-D49A-DEC0-3FA1-693E75194753}"/>
          </ac:spMkLst>
        </pc:spChg>
        <pc:spChg chg="add del mod">
          <ac:chgData name="YAP JIA JUN" userId="33414b63-edcd-42ec-822b-73c4dce8ec76" providerId="ADAL" clId="{A3F5B6CE-99E3-4A61-8316-3B47FC859FFE}" dt="2023-07-23T05:39:58.486" v="13934" actId="478"/>
          <ac:spMkLst>
            <pc:docMk/>
            <pc:sldMk cId="0" sldId="258"/>
            <ac:spMk id="5" creationId="{B8E271DB-27B2-5E71-A80C-40F8FF9BC09F}"/>
          </ac:spMkLst>
        </pc:spChg>
        <pc:spChg chg="add del mod">
          <ac:chgData name="YAP JIA JUN" userId="33414b63-edcd-42ec-822b-73c4dce8ec76" providerId="ADAL" clId="{A3F5B6CE-99E3-4A61-8316-3B47FC859FFE}" dt="2023-07-20T06:35:52.084" v="408" actId="478"/>
          <ac:spMkLst>
            <pc:docMk/>
            <pc:sldMk cId="0" sldId="258"/>
            <ac:spMk id="7" creationId="{1634BE06-BA54-C001-6B1B-4EB346F5328B}"/>
          </ac:spMkLst>
        </pc:spChg>
        <pc:spChg chg="add del mod">
          <ac:chgData name="YAP JIA JUN" userId="33414b63-edcd-42ec-822b-73c4dce8ec76" providerId="ADAL" clId="{A3F5B6CE-99E3-4A61-8316-3B47FC859FFE}" dt="2023-07-23T05:40:01.869" v="13936" actId="478"/>
          <ac:spMkLst>
            <pc:docMk/>
            <pc:sldMk cId="0" sldId="258"/>
            <ac:spMk id="7" creationId="{20567E50-096B-5E12-6DB5-75549CEED8E9}"/>
          </ac:spMkLst>
        </pc:spChg>
        <pc:spChg chg="add del mod">
          <ac:chgData name="YAP JIA JUN" userId="33414b63-edcd-42ec-822b-73c4dce8ec76" providerId="ADAL" clId="{A3F5B6CE-99E3-4A61-8316-3B47FC859FFE}" dt="2023-07-23T05:40:01.869" v="13936" actId="478"/>
          <ac:spMkLst>
            <pc:docMk/>
            <pc:sldMk cId="0" sldId="258"/>
            <ac:spMk id="9" creationId="{29BE899B-3019-B6AC-9D67-81AFD09E3CF1}"/>
          </ac:spMkLst>
        </pc:spChg>
        <pc:spChg chg="add del mod">
          <ac:chgData name="YAP JIA JUN" userId="33414b63-edcd-42ec-822b-73c4dce8ec76" providerId="ADAL" clId="{A3F5B6CE-99E3-4A61-8316-3B47FC859FFE}" dt="2023-07-20T06:39:58.119" v="427" actId="478"/>
          <ac:spMkLst>
            <pc:docMk/>
            <pc:sldMk cId="0" sldId="258"/>
            <ac:spMk id="9" creationId="{B9519E82-A837-7EF5-31B9-E6A23668902B}"/>
          </ac:spMkLst>
        </pc:spChg>
        <pc:spChg chg="add del mod">
          <ac:chgData name="YAP JIA JUN" userId="33414b63-edcd-42ec-822b-73c4dce8ec76" providerId="ADAL" clId="{A3F5B6CE-99E3-4A61-8316-3B47FC859FFE}" dt="2023-07-20T06:39:58.119" v="427" actId="478"/>
          <ac:spMkLst>
            <pc:docMk/>
            <pc:sldMk cId="0" sldId="258"/>
            <ac:spMk id="11" creationId="{1D8CA4C9-55EF-B8BC-0252-ED057EC65F74}"/>
          </ac:spMkLst>
        </pc:spChg>
        <pc:spChg chg="add del mod">
          <ac:chgData name="YAP JIA JUN" userId="33414b63-edcd-42ec-822b-73c4dce8ec76" providerId="ADAL" clId="{A3F5B6CE-99E3-4A61-8316-3B47FC859FFE}" dt="2023-07-23T05:40:00.395" v="13935" actId="478"/>
          <ac:spMkLst>
            <pc:docMk/>
            <pc:sldMk cId="0" sldId="258"/>
            <ac:spMk id="11" creationId="{D964F95A-672F-9945-B91B-1FD102F14B0A}"/>
          </ac:spMkLst>
        </pc:spChg>
        <pc:spChg chg="add del mod">
          <ac:chgData name="YAP JIA JUN" userId="33414b63-edcd-42ec-822b-73c4dce8ec76" providerId="ADAL" clId="{A3F5B6CE-99E3-4A61-8316-3B47FC859FFE}" dt="2023-07-23T05:40:01.869" v="13936" actId="478"/>
          <ac:spMkLst>
            <pc:docMk/>
            <pc:sldMk cId="0" sldId="258"/>
            <ac:spMk id="13" creationId="{89508847-D34C-EE13-56F5-EE20BDE78F1D}"/>
          </ac:spMkLst>
        </pc:spChg>
        <pc:spChg chg="add del mod">
          <ac:chgData name="YAP JIA JUN" userId="33414b63-edcd-42ec-822b-73c4dce8ec76" providerId="ADAL" clId="{A3F5B6CE-99E3-4A61-8316-3B47FC859FFE}" dt="2023-07-20T06:39:58.119" v="427" actId="478"/>
          <ac:spMkLst>
            <pc:docMk/>
            <pc:sldMk cId="0" sldId="258"/>
            <ac:spMk id="13" creationId="{C9CC6C10-6DD6-18B9-8E6A-3B798DEA25E6}"/>
          </ac:spMkLst>
        </pc:spChg>
        <pc:spChg chg="add del mod">
          <ac:chgData name="YAP JIA JUN" userId="33414b63-edcd-42ec-822b-73c4dce8ec76" providerId="ADAL" clId="{A3F5B6CE-99E3-4A61-8316-3B47FC859FFE}" dt="2023-07-20T06:53:21.421" v="782" actId="478"/>
          <ac:spMkLst>
            <pc:docMk/>
            <pc:sldMk cId="0" sldId="258"/>
            <ac:spMk id="17" creationId="{66FD3B45-693B-477E-927E-ADBA0DA847D4}"/>
          </ac:spMkLst>
        </pc:spChg>
        <pc:spChg chg="add mod">
          <ac:chgData name="YAP JIA JUN" userId="33414b63-edcd-42ec-822b-73c4dce8ec76" providerId="ADAL" clId="{A3F5B6CE-99E3-4A61-8316-3B47FC859FFE}" dt="2023-07-23T07:53:43.956" v="15388"/>
          <ac:spMkLst>
            <pc:docMk/>
            <pc:sldMk cId="0" sldId="258"/>
            <ac:spMk id="18" creationId="{BB975D7C-99E4-9DAC-7B6B-3B8B3FC8DACF}"/>
          </ac:spMkLst>
        </pc:spChg>
        <pc:spChg chg="mod">
          <ac:chgData name="YAP JIA JUN" userId="33414b63-edcd-42ec-822b-73c4dce8ec76" providerId="ADAL" clId="{A3F5B6CE-99E3-4A61-8316-3B47FC859FFE}" dt="2023-07-23T16:01:38.265" v="18508" actId="14838"/>
          <ac:spMkLst>
            <pc:docMk/>
            <pc:sldMk cId="0" sldId="258"/>
            <ac:spMk id="657" creationId="{00000000-0000-0000-0000-000000000000}"/>
          </ac:spMkLst>
        </pc:spChg>
        <pc:spChg chg="mod">
          <ac:chgData name="YAP JIA JUN" userId="33414b63-edcd-42ec-822b-73c4dce8ec76" providerId="ADAL" clId="{A3F5B6CE-99E3-4A61-8316-3B47FC859FFE}" dt="2023-07-23T06:35:14.481" v="14085" actId="1076"/>
          <ac:spMkLst>
            <pc:docMk/>
            <pc:sldMk cId="0" sldId="258"/>
            <ac:spMk id="658" creationId="{00000000-0000-0000-0000-000000000000}"/>
          </ac:spMkLst>
        </pc:spChg>
        <pc:spChg chg="del mod">
          <ac:chgData name="YAP JIA JUN" userId="33414b63-edcd-42ec-822b-73c4dce8ec76" providerId="ADAL" clId="{A3F5B6CE-99E3-4A61-8316-3B47FC859FFE}" dt="2023-07-23T05:39:52.617" v="13932" actId="478"/>
          <ac:spMkLst>
            <pc:docMk/>
            <pc:sldMk cId="0" sldId="258"/>
            <ac:spMk id="659" creationId="{00000000-0000-0000-0000-000000000000}"/>
          </ac:spMkLst>
        </pc:spChg>
        <pc:spChg chg="add del mod">
          <ac:chgData name="YAP JIA JUN" userId="33414b63-edcd-42ec-822b-73c4dce8ec76" providerId="ADAL" clId="{A3F5B6CE-99E3-4A61-8316-3B47FC859FFE}" dt="2023-07-23T05:39:52.617" v="13932" actId="478"/>
          <ac:spMkLst>
            <pc:docMk/>
            <pc:sldMk cId="0" sldId="258"/>
            <ac:spMk id="660" creationId="{00000000-0000-0000-0000-000000000000}"/>
          </ac:spMkLst>
        </pc:spChg>
        <pc:spChg chg="del mod">
          <ac:chgData name="YAP JIA JUN" userId="33414b63-edcd-42ec-822b-73c4dce8ec76" providerId="ADAL" clId="{A3F5B6CE-99E3-4A61-8316-3B47FC859FFE}" dt="2023-07-23T05:39:52.617" v="13932" actId="478"/>
          <ac:spMkLst>
            <pc:docMk/>
            <pc:sldMk cId="0" sldId="258"/>
            <ac:spMk id="661" creationId="{00000000-0000-0000-0000-000000000000}"/>
          </ac:spMkLst>
        </pc:spChg>
        <pc:spChg chg="del mod">
          <ac:chgData name="YAP JIA JUN" userId="33414b63-edcd-42ec-822b-73c4dce8ec76" providerId="ADAL" clId="{A3F5B6CE-99E3-4A61-8316-3B47FC859FFE}" dt="2023-07-23T05:39:52.617" v="13932" actId="478"/>
          <ac:spMkLst>
            <pc:docMk/>
            <pc:sldMk cId="0" sldId="258"/>
            <ac:spMk id="662" creationId="{00000000-0000-0000-0000-000000000000}"/>
          </ac:spMkLst>
        </pc:spChg>
        <pc:spChg chg="del">
          <ac:chgData name="YAP JIA JUN" userId="33414b63-edcd-42ec-822b-73c4dce8ec76" providerId="ADAL" clId="{A3F5B6CE-99E3-4A61-8316-3B47FC859FFE}" dt="2023-07-20T06:35:48.661" v="407" actId="478"/>
          <ac:spMkLst>
            <pc:docMk/>
            <pc:sldMk cId="0" sldId="258"/>
            <ac:spMk id="663" creationId="{00000000-0000-0000-0000-000000000000}"/>
          </ac:spMkLst>
        </pc:spChg>
        <pc:spChg chg="del">
          <ac:chgData name="YAP JIA JUN" userId="33414b63-edcd-42ec-822b-73c4dce8ec76" providerId="ADAL" clId="{A3F5B6CE-99E3-4A61-8316-3B47FC859FFE}" dt="2023-07-20T06:35:48.661" v="407" actId="478"/>
          <ac:spMkLst>
            <pc:docMk/>
            <pc:sldMk cId="0" sldId="258"/>
            <ac:spMk id="664" creationId="{00000000-0000-0000-0000-000000000000}"/>
          </ac:spMkLst>
        </pc:spChg>
        <pc:spChg chg="del mod">
          <ac:chgData name="YAP JIA JUN" userId="33414b63-edcd-42ec-822b-73c4dce8ec76" providerId="ADAL" clId="{A3F5B6CE-99E3-4A61-8316-3B47FC859FFE}" dt="2023-07-23T05:40:16.128" v="13938" actId="478"/>
          <ac:spMkLst>
            <pc:docMk/>
            <pc:sldMk cId="0" sldId="258"/>
            <ac:spMk id="665" creationId="{00000000-0000-0000-0000-000000000000}"/>
          </ac:spMkLst>
        </pc:spChg>
        <pc:spChg chg="del mod">
          <ac:chgData name="YAP JIA JUN" userId="33414b63-edcd-42ec-822b-73c4dce8ec76" providerId="ADAL" clId="{A3F5B6CE-99E3-4A61-8316-3B47FC859FFE}" dt="2023-07-23T05:39:52.617" v="13932" actId="478"/>
          <ac:spMkLst>
            <pc:docMk/>
            <pc:sldMk cId="0" sldId="258"/>
            <ac:spMk id="666" creationId="{00000000-0000-0000-0000-000000000000}"/>
          </ac:spMkLst>
        </pc:spChg>
        <pc:spChg chg="del mod">
          <ac:chgData name="YAP JIA JUN" userId="33414b63-edcd-42ec-822b-73c4dce8ec76" providerId="ADAL" clId="{A3F5B6CE-99E3-4A61-8316-3B47FC859FFE}" dt="2023-07-23T05:39:52.617" v="13932" actId="478"/>
          <ac:spMkLst>
            <pc:docMk/>
            <pc:sldMk cId="0" sldId="258"/>
            <ac:spMk id="667" creationId="{00000000-0000-0000-0000-000000000000}"/>
          </ac:spMkLst>
        </pc:spChg>
        <pc:spChg chg="del">
          <ac:chgData name="YAP JIA JUN" userId="33414b63-edcd-42ec-822b-73c4dce8ec76" providerId="ADAL" clId="{A3F5B6CE-99E3-4A61-8316-3B47FC859FFE}" dt="2023-07-20T06:35:48.661" v="407" actId="478"/>
          <ac:spMkLst>
            <pc:docMk/>
            <pc:sldMk cId="0" sldId="258"/>
            <ac:spMk id="668" creationId="{00000000-0000-0000-0000-000000000000}"/>
          </ac:spMkLst>
        </pc:spChg>
        <pc:spChg chg="del mod">
          <ac:chgData name="YAP JIA JUN" userId="33414b63-edcd-42ec-822b-73c4dce8ec76" providerId="ADAL" clId="{A3F5B6CE-99E3-4A61-8316-3B47FC859FFE}" dt="2023-07-20T06:53:11.145" v="781" actId="478"/>
          <ac:spMkLst>
            <pc:docMk/>
            <pc:sldMk cId="0" sldId="258"/>
            <ac:spMk id="669" creationId="{00000000-0000-0000-0000-000000000000}"/>
          </ac:spMkLst>
        </pc:spChg>
        <pc:spChg chg="add del mod">
          <ac:chgData name="YAP JIA JUN" userId="33414b63-edcd-42ec-822b-73c4dce8ec76" providerId="ADAL" clId="{A3F5B6CE-99E3-4A61-8316-3B47FC859FFE}" dt="2023-07-23T05:39:52.617" v="13932" actId="478"/>
          <ac:spMkLst>
            <pc:docMk/>
            <pc:sldMk cId="0" sldId="258"/>
            <ac:spMk id="670" creationId="{00000000-0000-0000-0000-000000000000}"/>
          </ac:spMkLst>
        </pc:spChg>
        <pc:spChg chg="del">
          <ac:chgData name="YAP JIA JUN" userId="33414b63-edcd-42ec-822b-73c4dce8ec76" providerId="ADAL" clId="{A3F5B6CE-99E3-4A61-8316-3B47FC859FFE}" dt="2023-07-20T06:35:48.661" v="407" actId="478"/>
          <ac:spMkLst>
            <pc:docMk/>
            <pc:sldMk cId="0" sldId="258"/>
            <ac:spMk id="671" creationId="{00000000-0000-0000-0000-000000000000}"/>
          </ac:spMkLst>
        </pc:spChg>
        <pc:spChg chg="add del mod">
          <ac:chgData name="YAP JIA JUN" userId="33414b63-edcd-42ec-822b-73c4dce8ec76" providerId="ADAL" clId="{A3F5B6CE-99E3-4A61-8316-3B47FC859FFE}" dt="2023-07-23T05:39:52.617" v="13932" actId="478"/>
          <ac:spMkLst>
            <pc:docMk/>
            <pc:sldMk cId="0" sldId="258"/>
            <ac:spMk id="672" creationId="{00000000-0000-0000-0000-000000000000}"/>
          </ac:spMkLst>
        </pc:spChg>
        <pc:graphicFrameChg chg="add del modGraphic">
          <ac:chgData name="YAP JIA JUN" userId="33414b63-edcd-42ec-822b-73c4dce8ec76" providerId="ADAL" clId="{A3F5B6CE-99E3-4A61-8316-3B47FC859FFE}" dt="2023-07-20T06:43:59.526" v="460" actId="478"/>
          <ac:graphicFrameMkLst>
            <pc:docMk/>
            <pc:sldMk cId="0" sldId="258"/>
            <ac:graphicFrameMk id="15" creationId="{6C184326-B90C-DC2E-3310-7CE8DC7595BA}"/>
          </ac:graphicFrameMkLst>
        </pc:graphicFrameChg>
      </pc:sldChg>
      <pc:sldChg chg="addSp delSp modSp del mod ord modNotes">
        <pc:chgData name="YAP JIA JUN" userId="33414b63-edcd-42ec-822b-73c4dce8ec76" providerId="ADAL" clId="{A3F5B6CE-99E3-4A61-8316-3B47FC859FFE}" dt="2023-07-22T14:33:31.067" v="11174" actId="47"/>
        <pc:sldMkLst>
          <pc:docMk/>
          <pc:sldMk cId="0" sldId="259"/>
        </pc:sldMkLst>
        <pc:spChg chg="add del mod">
          <ac:chgData name="YAP JIA JUN" userId="33414b63-edcd-42ec-822b-73c4dce8ec76" providerId="ADAL" clId="{A3F5B6CE-99E3-4A61-8316-3B47FC859FFE}" dt="2023-07-20T16:35:02.321" v="1446" actId="478"/>
          <ac:spMkLst>
            <pc:docMk/>
            <pc:sldMk cId="0" sldId="259"/>
            <ac:spMk id="3" creationId="{E7BACBD6-48CC-F03F-47CB-A47C4649573D}"/>
          </ac:spMkLst>
        </pc:spChg>
        <pc:spChg chg="add mod">
          <ac:chgData name="YAP JIA JUN" userId="33414b63-edcd-42ec-822b-73c4dce8ec76" providerId="ADAL" clId="{A3F5B6CE-99E3-4A61-8316-3B47FC859FFE}" dt="2023-07-20T16:38:22.322" v="1476" actId="207"/>
          <ac:spMkLst>
            <pc:docMk/>
            <pc:sldMk cId="0" sldId="259"/>
            <ac:spMk id="4" creationId="{BAFD2A15-7DAC-51EF-2603-12E26761DF7A}"/>
          </ac:spMkLst>
        </pc:spChg>
        <pc:spChg chg="add del mod">
          <ac:chgData name="YAP JIA JUN" userId="33414b63-edcd-42ec-822b-73c4dce8ec76" providerId="ADAL" clId="{A3F5B6CE-99E3-4A61-8316-3B47FC859FFE}" dt="2023-07-20T16:38:28.359" v="1477" actId="478"/>
          <ac:spMkLst>
            <pc:docMk/>
            <pc:sldMk cId="0" sldId="259"/>
            <ac:spMk id="5" creationId="{162F6599-5912-789D-BCDA-9B39BCBF32A4}"/>
          </ac:spMkLst>
        </pc:spChg>
        <pc:spChg chg="add del mod">
          <ac:chgData name="YAP JIA JUN" userId="33414b63-edcd-42ec-822b-73c4dce8ec76" providerId="ADAL" clId="{A3F5B6CE-99E3-4A61-8316-3B47FC859FFE}" dt="2023-07-20T16:38:29.098" v="1478" actId="478"/>
          <ac:spMkLst>
            <pc:docMk/>
            <pc:sldMk cId="0" sldId="259"/>
            <ac:spMk id="6" creationId="{0D886061-13DA-E474-A3B0-12B4178D931E}"/>
          </ac:spMkLst>
        </pc:spChg>
        <pc:spChg chg="add del mod">
          <ac:chgData name="YAP JIA JUN" userId="33414b63-edcd-42ec-822b-73c4dce8ec76" providerId="ADAL" clId="{A3F5B6CE-99E3-4A61-8316-3B47FC859FFE}" dt="2023-07-20T16:38:29.695" v="1479" actId="478"/>
          <ac:spMkLst>
            <pc:docMk/>
            <pc:sldMk cId="0" sldId="259"/>
            <ac:spMk id="7" creationId="{D06FE537-3260-9854-081E-783F428C758D}"/>
          </ac:spMkLst>
        </pc:spChg>
        <pc:spChg chg="add del mod">
          <ac:chgData name="YAP JIA JUN" userId="33414b63-edcd-42ec-822b-73c4dce8ec76" providerId="ADAL" clId="{A3F5B6CE-99E3-4A61-8316-3B47FC859FFE}" dt="2023-07-20T16:36:37.703" v="1454" actId="478"/>
          <ac:spMkLst>
            <pc:docMk/>
            <pc:sldMk cId="0" sldId="259"/>
            <ac:spMk id="8" creationId="{0C0EA786-0B9E-DFFD-D527-E46A4D5860DA}"/>
          </ac:spMkLst>
        </pc:spChg>
        <pc:spChg chg="add mod">
          <ac:chgData name="YAP JIA JUN" userId="33414b63-edcd-42ec-822b-73c4dce8ec76" providerId="ADAL" clId="{A3F5B6CE-99E3-4A61-8316-3B47FC859FFE}" dt="2023-07-20T16:38:47.286" v="1481" actId="1076"/>
          <ac:spMkLst>
            <pc:docMk/>
            <pc:sldMk cId="0" sldId="259"/>
            <ac:spMk id="9" creationId="{E4CD6906-ABBE-EAA5-6470-514C83ED402C}"/>
          </ac:spMkLst>
        </pc:spChg>
        <pc:spChg chg="add mod">
          <ac:chgData name="YAP JIA JUN" userId="33414b63-edcd-42ec-822b-73c4dce8ec76" providerId="ADAL" clId="{A3F5B6CE-99E3-4A61-8316-3B47FC859FFE}" dt="2023-07-20T16:39:39.153" v="1483" actId="1076"/>
          <ac:spMkLst>
            <pc:docMk/>
            <pc:sldMk cId="0" sldId="259"/>
            <ac:spMk id="10" creationId="{9FDC58D4-3C37-5ED0-F8A8-2FF0FE4A8046}"/>
          </ac:spMkLst>
        </pc:spChg>
        <pc:spChg chg="del mod">
          <ac:chgData name="YAP JIA JUN" userId="33414b63-edcd-42ec-822b-73c4dce8ec76" providerId="ADAL" clId="{A3F5B6CE-99E3-4A61-8316-3B47FC859FFE}" dt="2023-07-20T16:34:59.944" v="1445" actId="478"/>
          <ac:spMkLst>
            <pc:docMk/>
            <pc:sldMk cId="0" sldId="259"/>
            <ac:spMk id="678" creationId="{00000000-0000-0000-0000-000000000000}"/>
          </ac:spMkLst>
        </pc:spChg>
      </pc:sldChg>
      <pc:sldChg chg="del">
        <pc:chgData name="YAP JIA JUN" userId="33414b63-edcd-42ec-822b-73c4dce8ec76" providerId="ADAL" clId="{A3F5B6CE-99E3-4A61-8316-3B47FC859FFE}" dt="2023-07-22T14:33:30.617" v="11173" actId="47"/>
        <pc:sldMkLst>
          <pc:docMk/>
          <pc:sldMk cId="0" sldId="260"/>
        </pc:sldMkLst>
      </pc:sldChg>
      <pc:sldChg chg="addSp delSp modSp del mod ord">
        <pc:chgData name="YAP JIA JUN" userId="33414b63-edcd-42ec-822b-73c4dce8ec76" providerId="ADAL" clId="{A3F5B6CE-99E3-4A61-8316-3B47FC859FFE}" dt="2023-07-23T07:55:59.537" v="15466" actId="47"/>
        <pc:sldMkLst>
          <pc:docMk/>
          <pc:sldMk cId="0" sldId="261"/>
        </pc:sldMkLst>
        <pc:spChg chg="add del mod">
          <ac:chgData name="YAP JIA JUN" userId="33414b63-edcd-42ec-822b-73c4dce8ec76" providerId="ADAL" clId="{A3F5B6CE-99E3-4A61-8316-3B47FC859FFE}" dt="2023-07-21T09:55:07.848" v="4135" actId="478"/>
          <ac:spMkLst>
            <pc:docMk/>
            <pc:sldMk cId="0" sldId="261"/>
            <ac:spMk id="3" creationId="{B67001E1-02A9-546D-5A57-200D9A6A1053}"/>
          </ac:spMkLst>
        </pc:spChg>
        <pc:spChg chg="add del mod">
          <ac:chgData name="YAP JIA JUN" userId="33414b63-edcd-42ec-822b-73c4dce8ec76" providerId="ADAL" clId="{A3F5B6CE-99E3-4A61-8316-3B47FC859FFE}" dt="2023-07-21T09:55:09.451" v="4136" actId="478"/>
          <ac:spMkLst>
            <pc:docMk/>
            <pc:sldMk cId="0" sldId="261"/>
            <ac:spMk id="5" creationId="{DEDAB5DF-C81A-F814-1E04-8F5C41368EB2}"/>
          </ac:spMkLst>
        </pc:spChg>
        <pc:spChg chg="mod">
          <ac:chgData name="YAP JIA JUN" userId="33414b63-edcd-42ec-822b-73c4dce8ec76" providerId="ADAL" clId="{A3F5B6CE-99E3-4A61-8316-3B47FC859FFE}" dt="2023-07-20T07:09:49.666" v="939" actId="20577"/>
          <ac:spMkLst>
            <pc:docMk/>
            <pc:sldMk cId="0" sldId="261"/>
            <ac:spMk id="694" creationId="{00000000-0000-0000-0000-000000000000}"/>
          </ac:spMkLst>
        </pc:spChg>
        <pc:spChg chg="mod">
          <ac:chgData name="YAP JIA JUN" userId="33414b63-edcd-42ec-822b-73c4dce8ec76" providerId="ADAL" clId="{A3F5B6CE-99E3-4A61-8316-3B47FC859FFE}" dt="2023-07-20T07:10:49.379" v="999" actId="20577"/>
          <ac:spMkLst>
            <pc:docMk/>
            <pc:sldMk cId="0" sldId="261"/>
            <ac:spMk id="695" creationId="{00000000-0000-0000-0000-000000000000}"/>
          </ac:spMkLst>
        </pc:spChg>
        <pc:spChg chg="mod">
          <ac:chgData name="YAP JIA JUN" userId="33414b63-edcd-42ec-822b-73c4dce8ec76" providerId="ADAL" clId="{A3F5B6CE-99E3-4A61-8316-3B47FC859FFE}" dt="2023-07-21T09:55:22.920" v="4137" actId="1076"/>
          <ac:spMkLst>
            <pc:docMk/>
            <pc:sldMk cId="0" sldId="261"/>
            <ac:spMk id="696" creationId="{00000000-0000-0000-0000-000000000000}"/>
          </ac:spMkLst>
        </pc:spChg>
        <pc:spChg chg="del mod">
          <ac:chgData name="YAP JIA JUN" userId="33414b63-edcd-42ec-822b-73c4dce8ec76" providerId="ADAL" clId="{A3F5B6CE-99E3-4A61-8316-3B47FC859FFE}" dt="2023-07-21T09:55:06.348" v="4134" actId="478"/>
          <ac:spMkLst>
            <pc:docMk/>
            <pc:sldMk cId="0" sldId="261"/>
            <ac:spMk id="697" creationId="{00000000-0000-0000-0000-000000000000}"/>
          </ac:spMkLst>
        </pc:spChg>
        <pc:spChg chg="mod">
          <ac:chgData name="YAP JIA JUN" userId="33414b63-edcd-42ec-822b-73c4dce8ec76" providerId="ADAL" clId="{A3F5B6CE-99E3-4A61-8316-3B47FC859FFE}" dt="2023-07-21T09:47:03.377" v="4059" actId="14100"/>
          <ac:spMkLst>
            <pc:docMk/>
            <pc:sldMk cId="0" sldId="261"/>
            <ac:spMk id="698" creationId="{00000000-0000-0000-0000-000000000000}"/>
          </ac:spMkLst>
        </pc:spChg>
        <pc:spChg chg="mod">
          <ac:chgData name="YAP JIA JUN" userId="33414b63-edcd-42ec-822b-73c4dce8ec76" providerId="ADAL" clId="{A3F5B6CE-99E3-4A61-8316-3B47FC859FFE}" dt="2023-07-21T09:55:49.754" v="4141" actId="20577"/>
          <ac:spMkLst>
            <pc:docMk/>
            <pc:sldMk cId="0" sldId="261"/>
            <ac:spMk id="699" creationId="{00000000-0000-0000-0000-000000000000}"/>
          </ac:spMkLst>
        </pc:spChg>
        <pc:spChg chg="del mod">
          <ac:chgData name="YAP JIA JUN" userId="33414b63-edcd-42ec-822b-73c4dce8ec76" providerId="ADAL" clId="{A3F5B6CE-99E3-4A61-8316-3B47FC859FFE}" dt="2023-07-21T09:55:06.348" v="4134" actId="478"/>
          <ac:spMkLst>
            <pc:docMk/>
            <pc:sldMk cId="0" sldId="261"/>
            <ac:spMk id="700" creationId="{00000000-0000-0000-0000-000000000000}"/>
          </ac:spMkLst>
        </pc:spChg>
        <pc:spChg chg="mod">
          <ac:chgData name="YAP JIA JUN" userId="33414b63-edcd-42ec-822b-73c4dce8ec76" providerId="ADAL" clId="{A3F5B6CE-99E3-4A61-8316-3B47FC859FFE}" dt="2023-07-21T09:55:22.920" v="4137" actId="1076"/>
          <ac:spMkLst>
            <pc:docMk/>
            <pc:sldMk cId="0" sldId="261"/>
            <ac:spMk id="702" creationId="{00000000-0000-0000-0000-000000000000}"/>
          </ac:spMkLst>
        </pc:spChg>
        <pc:spChg chg="del">
          <ac:chgData name="YAP JIA JUN" userId="33414b63-edcd-42ec-822b-73c4dce8ec76" providerId="ADAL" clId="{A3F5B6CE-99E3-4A61-8316-3B47FC859FFE}" dt="2023-07-21T09:55:06.348" v="4134" actId="478"/>
          <ac:spMkLst>
            <pc:docMk/>
            <pc:sldMk cId="0" sldId="261"/>
            <ac:spMk id="703" creationId="{00000000-0000-0000-0000-000000000000}"/>
          </ac:spMkLst>
        </pc:spChg>
        <pc:spChg chg="mod">
          <ac:chgData name="YAP JIA JUN" userId="33414b63-edcd-42ec-822b-73c4dce8ec76" providerId="ADAL" clId="{A3F5B6CE-99E3-4A61-8316-3B47FC859FFE}" dt="2023-07-21T09:55:22.920" v="4137" actId="1076"/>
          <ac:spMkLst>
            <pc:docMk/>
            <pc:sldMk cId="0" sldId="261"/>
            <ac:spMk id="713" creationId="{00000000-0000-0000-0000-000000000000}"/>
          </ac:spMkLst>
        </pc:spChg>
        <pc:grpChg chg="del">
          <ac:chgData name="YAP JIA JUN" userId="33414b63-edcd-42ec-822b-73c4dce8ec76" providerId="ADAL" clId="{A3F5B6CE-99E3-4A61-8316-3B47FC859FFE}" dt="2023-07-21T09:55:06.348" v="4134" actId="478"/>
          <ac:grpSpMkLst>
            <pc:docMk/>
            <pc:sldMk cId="0" sldId="261"/>
            <ac:grpSpMk id="704" creationId="{00000000-0000-0000-0000-000000000000}"/>
          </ac:grpSpMkLst>
        </pc:grpChg>
      </pc:sldChg>
      <pc:sldChg chg="del">
        <pc:chgData name="YAP JIA JUN" userId="33414b63-edcd-42ec-822b-73c4dce8ec76" providerId="ADAL" clId="{A3F5B6CE-99E3-4A61-8316-3B47FC859FFE}" dt="2023-07-22T14:33:30.204" v="11172" actId="47"/>
        <pc:sldMkLst>
          <pc:docMk/>
          <pc:sldMk cId="0" sldId="262"/>
        </pc:sldMkLst>
      </pc:sldChg>
      <pc:sldChg chg="del">
        <pc:chgData name="YAP JIA JUN" userId="33414b63-edcd-42ec-822b-73c4dce8ec76" providerId="ADAL" clId="{A3F5B6CE-99E3-4A61-8316-3B47FC859FFE}" dt="2023-07-22T14:33:29.417" v="11171" actId="47"/>
        <pc:sldMkLst>
          <pc:docMk/>
          <pc:sldMk cId="0" sldId="263"/>
        </pc:sldMkLst>
      </pc:sldChg>
      <pc:sldChg chg="del">
        <pc:chgData name="YAP JIA JUN" userId="33414b63-edcd-42ec-822b-73c4dce8ec76" providerId="ADAL" clId="{A3F5B6CE-99E3-4A61-8316-3B47FC859FFE}" dt="2023-07-22T14:33:28.998" v="11170" actId="47"/>
        <pc:sldMkLst>
          <pc:docMk/>
          <pc:sldMk cId="0" sldId="264"/>
        </pc:sldMkLst>
      </pc:sldChg>
      <pc:sldChg chg="del">
        <pc:chgData name="YAP JIA JUN" userId="33414b63-edcd-42ec-822b-73c4dce8ec76" providerId="ADAL" clId="{A3F5B6CE-99E3-4A61-8316-3B47FC859FFE}" dt="2023-07-22T14:33:28.937" v="11169" actId="47"/>
        <pc:sldMkLst>
          <pc:docMk/>
          <pc:sldMk cId="0" sldId="265"/>
        </pc:sldMkLst>
      </pc:sldChg>
      <pc:sldChg chg="del">
        <pc:chgData name="YAP JIA JUN" userId="33414b63-edcd-42ec-822b-73c4dce8ec76" providerId="ADAL" clId="{A3F5B6CE-99E3-4A61-8316-3B47FC859FFE}" dt="2023-07-22T14:33:28.513" v="11168" actId="47"/>
        <pc:sldMkLst>
          <pc:docMk/>
          <pc:sldMk cId="0" sldId="266"/>
        </pc:sldMkLst>
      </pc:sldChg>
      <pc:sldChg chg="del">
        <pc:chgData name="YAP JIA JUN" userId="33414b63-edcd-42ec-822b-73c4dce8ec76" providerId="ADAL" clId="{A3F5B6CE-99E3-4A61-8316-3B47FC859FFE}" dt="2023-07-22T14:33:28.080" v="11167" actId="47"/>
        <pc:sldMkLst>
          <pc:docMk/>
          <pc:sldMk cId="0" sldId="267"/>
        </pc:sldMkLst>
      </pc:sldChg>
      <pc:sldChg chg="del">
        <pc:chgData name="YAP JIA JUN" userId="33414b63-edcd-42ec-822b-73c4dce8ec76" providerId="ADAL" clId="{A3F5B6CE-99E3-4A61-8316-3B47FC859FFE}" dt="2023-07-22T14:33:28.020" v="11166" actId="47"/>
        <pc:sldMkLst>
          <pc:docMk/>
          <pc:sldMk cId="0" sldId="268"/>
        </pc:sldMkLst>
      </pc:sldChg>
      <pc:sldChg chg="del">
        <pc:chgData name="YAP JIA JUN" userId="33414b63-edcd-42ec-822b-73c4dce8ec76" providerId="ADAL" clId="{A3F5B6CE-99E3-4A61-8316-3B47FC859FFE}" dt="2023-07-22T14:29:08.870" v="11113" actId="47"/>
        <pc:sldMkLst>
          <pc:docMk/>
          <pc:sldMk cId="0" sldId="269"/>
        </pc:sldMkLst>
      </pc:sldChg>
      <pc:sldChg chg="del">
        <pc:chgData name="YAP JIA JUN" userId="33414b63-edcd-42ec-822b-73c4dce8ec76" providerId="ADAL" clId="{A3F5B6CE-99E3-4A61-8316-3B47FC859FFE}" dt="2023-07-22T14:29:12.962" v="11114" actId="47"/>
        <pc:sldMkLst>
          <pc:docMk/>
          <pc:sldMk cId="0" sldId="270"/>
        </pc:sldMkLst>
      </pc:sldChg>
      <pc:sldChg chg="del">
        <pc:chgData name="YAP JIA JUN" userId="33414b63-edcd-42ec-822b-73c4dce8ec76" providerId="ADAL" clId="{A3F5B6CE-99E3-4A61-8316-3B47FC859FFE}" dt="2023-07-22T14:29:14.158" v="11115" actId="47"/>
        <pc:sldMkLst>
          <pc:docMk/>
          <pc:sldMk cId="0" sldId="271"/>
        </pc:sldMkLst>
      </pc:sldChg>
      <pc:sldChg chg="del">
        <pc:chgData name="YAP JIA JUN" userId="33414b63-edcd-42ec-822b-73c4dce8ec76" providerId="ADAL" clId="{A3F5B6CE-99E3-4A61-8316-3B47FC859FFE}" dt="2023-07-22T14:29:15.356" v="11116" actId="47"/>
        <pc:sldMkLst>
          <pc:docMk/>
          <pc:sldMk cId="0" sldId="272"/>
        </pc:sldMkLst>
      </pc:sldChg>
      <pc:sldChg chg="del">
        <pc:chgData name="YAP JIA JUN" userId="33414b63-edcd-42ec-822b-73c4dce8ec76" providerId="ADAL" clId="{A3F5B6CE-99E3-4A61-8316-3B47FC859FFE}" dt="2023-07-22T14:29:17.205" v="11117" actId="47"/>
        <pc:sldMkLst>
          <pc:docMk/>
          <pc:sldMk cId="0" sldId="273"/>
        </pc:sldMkLst>
      </pc:sldChg>
      <pc:sldChg chg="del">
        <pc:chgData name="YAP JIA JUN" userId="33414b63-edcd-42ec-822b-73c4dce8ec76" providerId="ADAL" clId="{A3F5B6CE-99E3-4A61-8316-3B47FC859FFE}" dt="2023-07-22T14:29:18.763" v="11118" actId="47"/>
        <pc:sldMkLst>
          <pc:docMk/>
          <pc:sldMk cId="0" sldId="274"/>
        </pc:sldMkLst>
      </pc:sldChg>
      <pc:sldChg chg="del">
        <pc:chgData name="YAP JIA JUN" userId="33414b63-edcd-42ec-822b-73c4dce8ec76" providerId="ADAL" clId="{A3F5B6CE-99E3-4A61-8316-3B47FC859FFE}" dt="2023-07-22T14:29:20.265" v="11119" actId="47"/>
        <pc:sldMkLst>
          <pc:docMk/>
          <pc:sldMk cId="0" sldId="275"/>
        </pc:sldMkLst>
      </pc:sldChg>
      <pc:sldChg chg="del">
        <pc:chgData name="YAP JIA JUN" userId="33414b63-edcd-42ec-822b-73c4dce8ec76" providerId="ADAL" clId="{A3F5B6CE-99E3-4A61-8316-3B47FC859FFE}" dt="2023-07-22T14:29:22.014" v="11120" actId="47"/>
        <pc:sldMkLst>
          <pc:docMk/>
          <pc:sldMk cId="0" sldId="276"/>
        </pc:sldMkLst>
      </pc:sldChg>
      <pc:sldChg chg="del">
        <pc:chgData name="YAP JIA JUN" userId="33414b63-edcd-42ec-822b-73c4dce8ec76" providerId="ADAL" clId="{A3F5B6CE-99E3-4A61-8316-3B47FC859FFE}" dt="2023-07-22T14:33:27.607" v="11165" actId="47"/>
        <pc:sldMkLst>
          <pc:docMk/>
          <pc:sldMk cId="0" sldId="277"/>
        </pc:sldMkLst>
      </pc:sldChg>
      <pc:sldChg chg="del">
        <pc:chgData name="YAP JIA JUN" userId="33414b63-edcd-42ec-822b-73c4dce8ec76" providerId="ADAL" clId="{A3F5B6CE-99E3-4A61-8316-3B47FC859FFE}" dt="2023-07-22T14:29:25.044" v="11121" actId="47"/>
        <pc:sldMkLst>
          <pc:docMk/>
          <pc:sldMk cId="0" sldId="278"/>
        </pc:sldMkLst>
      </pc:sldChg>
      <pc:sldChg chg="del">
        <pc:chgData name="YAP JIA JUN" userId="33414b63-edcd-42ec-822b-73c4dce8ec76" providerId="ADAL" clId="{A3F5B6CE-99E3-4A61-8316-3B47FC859FFE}" dt="2023-07-22T14:29:26.567" v="11122" actId="47"/>
        <pc:sldMkLst>
          <pc:docMk/>
          <pc:sldMk cId="0" sldId="279"/>
        </pc:sldMkLst>
      </pc:sldChg>
      <pc:sldChg chg="del">
        <pc:chgData name="YAP JIA JUN" userId="33414b63-edcd-42ec-822b-73c4dce8ec76" providerId="ADAL" clId="{A3F5B6CE-99E3-4A61-8316-3B47FC859FFE}" dt="2023-07-22T14:33:26.837" v="11164" actId="47"/>
        <pc:sldMkLst>
          <pc:docMk/>
          <pc:sldMk cId="0" sldId="280"/>
        </pc:sldMkLst>
      </pc:sldChg>
      <pc:sldChg chg="add del">
        <pc:chgData name="YAP JIA JUN" userId="33414b63-edcd-42ec-822b-73c4dce8ec76" providerId="ADAL" clId="{A3F5B6CE-99E3-4A61-8316-3B47FC859FFE}" dt="2023-07-22T14:33:26.398" v="11163" actId="47"/>
        <pc:sldMkLst>
          <pc:docMk/>
          <pc:sldMk cId="0" sldId="281"/>
        </pc:sldMkLst>
      </pc:sldChg>
      <pc:sldChg chg="del">
        <pc:chgData name="YAP JIA JUN" userId="33414b63-edcd-42ec-822b-73c4dce8ec76" providerId="ADAL" clId="{A3F5B6CE-99E3-4A61-8316-3B47FC859FFE}" dt="2023-07-22T14:29:47.151" v="11125" actId="47"/>
        <pc:sldMkLst>
          <pc:docMk/>
          <pc:sldMk cId="0" sldId="282"/>
        </pc:sldMkLst>
      </pc:sldChg>
      <pc:sldChg chg="del">
        <pc:chgData name="YAP JIA JUN" userId="33414b63-edcd-42ec-822b-73c4dce8ec76" providerId="ADAL" clId="{A3F5B6CE-99E3-4A61-8316-3B47FC859FFE}" dt="2023-07-22T14:33:25.986" v="11162" actId="47"/>
        <pc:sldMkLst>
          <pc:docMk/>
          <pc:sldMk cId="0" sldId="283"/>
        </pc:sldMkLst>
      </pc:sldChg>
      <pc:sldChg chg="del">
        <pc:chgData name="YAP JIA JUN" userId="33414b63-edcd-42ec-822b-73c4dce8ec76" providerId="ADAL" clId="{A3F5B6CE-99E3-4A61-8316-3B47FC859FFE}" dt="2023-07-22T14:33:25.215" v="11161" actId="47"/>
        <pc:sldMkLst>
          <pc:docMk/>
          <pc:sldMk cId="0" sldId="284"/>
        </pc:sldMkLst>
      </pc:sldChg>
      <pc:sldChg chg="del">
        <pc:chgData name="YAP JIA JUN" userId="33414b63-edcd-42ec-822b-73c4dce8ec76" providerId="ADAL" clId="{A3F5B6CE-99E3-4A61-8316-3B47FC859FFE}" dt="2023-07-22T14:33:24.448" v="11160" actId="47"/>
        <pc:sldMkLst>
          <pc:docMk/>
          <pc:sldMk cId="0" sldId="285"/>
        </pc:sldMkLst>
      </pc:sldChg>
      <pc:sldChg chg="del">
        <pc:chgData name="YAP JIA JUN" userId="33414b63-edcd-42ec-822b-73c4dce8ec76" providerId="ADAL" clId="{A3F5B6CE-99E3-4A61-8316-3B47FC859FFE}" dt="2023-07-22T14:33:23.002" v="11159" actId="47"/>
        <pc:sldMkLst>
          <pc:docMk/>
          <pc:sldMk cId="0" sldId="286"/>
        </pc:sldMkLst>
      </pc:sldChg>
      <pc:sldChg chg="del">
        <pc:chgData name="YAP JIA JUN" userId="33414b63-edcd-42ec-822b-73c4dce8ec76" providerId="ADAL" clId="{A3F5B6CE-99E3-4A61-8316-3B47FC859FFE}" dt="2023-07-22T14:33:22.532" v="11158" actId="47"/>
        <pc:sldMkLst>
          <pc:docMk/>
          <pc:sldMk cId="0" sldId="287"/>
        </pc:sldMkLst>
      </pc:sldChg>
      <pc:sldChg chg="del">
        <pc:chgData name="YAP JIA JUN" userId="33414b63-edcd-42ec-822b-73c4dce8ec76" providerId="ADAL" clId="{A3F5B6CE-99E3-4A61-8316-3B47FC859FFE}" dt="2023-07-22T14:33:22.308" v="11157" actId="47"/>
        <pc:sldMkLst>
          <pc:docMk/>
          <pc:sldMk cId="0" sldId="288"/>
        </pc:sldMkLst>
      </pc:sldChg>
      <pc:sldChg chg="del">
        <pc:chgData name="YAP JIA JUN" userId="33414b63-edcd-42ec-822b-73c4dce8ec76" providerId="ADAL" clId="{A3F5B6CE-99E3-4A61-8316-3B47FC859FFE}" dt="2023-07-22T14:33:22.041" v="11156" actId="47"/>
        <pc:sldMkLst>
          <pc:docMk/>
          <pc:sldMk cId="0" sldId="289"/>
        </pc:sldMkLst>
      </pc:sldChg>
      <pc:sldChg chg="del">
        <pc:chgData name="YAP JIA JUN" userId="33414b63-edcd-42ec-822b-73c4dce8ec76" providerId="ADAL" clId="{A3F5B6CE-99E3-4A61-8316-3B47FC859FFE}" dt="2023-07-22T14:33:21.731" v="11155" actId="47"/>
        <pc:sldMkLst>
          <pc:docMk/>
          <pc:sldMk cId="0" sldId="290"/>
        </pc:sldMkLst>
      </pc:sldChg>
      <pc:sldChg chg="del">
        <pc:chgData name="YAP JIA JUN" userId="33414b63-edcd-42ec-822b-73c4dce8ec76" providerId="ADAL" clId="{A3F5B6CE-99E3-4A61-8316-3B47FC859FFE}" dt="2023-07-22T14:33:21.642" v="11154" actId="47"/>
        <pc:sldMkLst>
          <pc:docMk/>
          <pc:sldMk cId="0" sldId="291"/>
        </pc:sldMkLst>
      </pc:sldChg>
      <pc:sldChg chg="del">
        <pc:chgData name="YAP JIA JUN" userId="33414b63-edcd-42ec-822b-73c4dce8ec76" providerId="ADAL" clId="{A3F5B6CE-99E3-4A61-8316-3B47FC859FFE}" dt="2023-07-22T14:33:21.176" v="11153" actId="47"/>
        <pc:sldMkLst>
          <pc:docMk/>
          <pc:sldMk cId="0" sldId="292"/>
        </pc:sldMkLst>
      </pc:sldChg>
      <pc:sldChg chg="del">
        <pc:chgData name="YAP JIA JUN" userId="33414b63-edcd-42ec-822b-73c4dce8ec76" providerId="ADAL" clId="{A3F5B6CE-99E3-4A61-8316-3B47FC859FFE}" dt="2023-07-22T14:33:21.085" v="11152" actId="47"/>
        <pc:sldMkLst>
          <pc:docMk/>
          <pc:sldMk cId="0" sldId="293"/>
        </pc:sldMkLst>
      </pc:sldChg>
      <pc:sldChg chg="del">
        <pc:chgData name="YAP JIA JUN" userId="33414b63-edcd-42ec-822b-73c4dce8ec76" providerId="ADAL" clId="{A3F5B6CE-99E3-4A61-8316-3B47FC859FFE}" dt="2023-07-22T14:33:20.622" v="11151" actId="47"/>
        <pc:sldMkLst>
          <pc:docMk/>
          <pc:sldMk cId="0" sldId="294"/>
        </pc:sldMkLst>
      </pc:sldChg>
      <pc:sldChg chg="del">
        <pc:chgData name="YAP JIA JUN" userId="33414b63-edcd-42ec-822b-73c4dce8ec76" providerId="ADAL" clId="{A3F5B6CE-99E3-4A61-8316-3B47FC859FFE}" dt="2023-07-22T14:33:20.510" v="11150" actId="47"/>
        <pc:sldMkLst>
          <pc:docMk/>
          <pc:sldMk cId="0" sldId="295"/>
        </pc:sldMkLst>
      </pc:sldChg>
      <pc:sldChg chg="del">
        <pc:chgData name="YAP JIA JUN" userId="33414b63-edcd-42ec-822b-73c4dce8ec76" providerId="ADAL" clId="{A3F5B6CE-99E3-4A61-8316-3B47FC859FFE}" dt="2023-07-22T14:33:20.046" v="11149" actId="47"/>
        <pc:sldMkLst>
          <pc:docMk/>
          <pc:sldMk cId="0" sldId="296"/>
        </pc:sldMkLst>
      </pc:sldChg>
      <pc:sldChg chg="del">
        <pc:chgData name="YAP JIA JUN" userId="33414b63-edcd-42ec-822b-73c4dce8ec76" providerId="ADAL" clId="{A3F5B6CE-99E3-4A61-8316-3B47FC859FFE}" dt="2023-07-22T14:33:19.912" v="11148" actId="47"/>
        <pc:sldMkLst>
          <pc:docMk/>
          <pc:sldMk cId="0" sldId="297"/>
        </pc:sldMkLst>
      </pc:sldChg>
      <pc:sldChg chg="del">
        <pc:chgData name="YAP JIA JUN" userId="33414b63-edcd-42ec-822b-73c4dce8ec76" providerId="ADAL" clId="{A3F5B6CE-99E3-4A61-8316-3B47FC859FFE}" dt="2023-07-22T14:33:19.433" v="11147" actId="47"/>
        <pc:sldMkLst>
          <pc:docMk/>
          <pc:sldMk cId="0" sldId="298"/>
        </pc:sldMkLst>
      </pc:sldChg>
      <pc:sldChg chg="del">
        <pc:chgData name="YAP JIA JUN" userId="33414b63-edcd-42ec-822b-73c4dce8ec76" providerId="ADAL" clId="{A3F5B6CE-99E3-4A61-8316-3B47FC859FFE}" dt="2023-07-22T14:33:19.320" v="11146" actId="47"/>
        <pc:sldMkLst>
          <pc:docMk/>
          <pc:sldMk cId="0" sldId="299"/>
        </pc:sldMkLst>
      </pc:sldChg>
      <pc:sldChg chg="del">
        <pc:chgData name="YAP JIA JUN" userId="33414b63-edcd-42ec-822b-73c4dce8ec76" providerId="ADAL" clId="{A3F5B6CE-99E3-4A61-8316-3B47FC859FFE}" dt="2023-07-22T14:33:18.140" v="11145" actId="47"/>
        <pc:sldMkLst>
          <pc:docMk/>
          <pc:sldMk cId="0" sldId="300"/>
        </pc:sldMkLst>
      </pc:sldChg>
      <pc:sldChg chg="new del">
        <pc:chgData name="YAP JIA JUN" userId="33414b63-edcd-42ec-822b-73c4dce8ec76" providerId="ADAL" clId="{A3F5B6CE-99E3-4A61-8316-3B47FC859FFE}" dt="2023-07-20T05:50:35.438" v="142" actId="47"/>
        <pc:sldMkLst>
          <pc:docMk/>
          <pc:sldMk cId="3669647454" sldId="301"/>
        </pc:sldMkLst>
      </pc:sldChg>
      <pc:sldChg chg="new del">
        <pc:chgData name="YAP JIA JUN" userId="33414b63-edcd-42ec-822b-73c4dce8ec76" providerId="ADAL" clId="{A3F5B6CE-99E3-4A61-8316-3B47FC859FFE}" dt="2023-07-22T14:29:54.767" v="11126" actId="47"/>
        <pc:sldMkLst>
          <pc:docMk/>
          <pc:sldMk cId="3722919323" sldId="301"/>
        </pc:sldMkLst>
      </pc:sldChg>
      <pc:sldChg chg="new del">
        <pc:chgData name="YAP JIA JUN" userId="33414b63-edcd-42ec-822b-73c4dce8ec76" providerId="ADAL" clId="{A3F5B6CE-99E3-4A61-8316-3B47FC859FFE}" dt="2023-07-22T14:33:33.767" v="11176" actId="47"/>
        <pc:sldMkLst>
          <pc:docMk/>
          <pc:sldMk cId="3937813010" sldId="302"/>
        </pc:sldMkLst>
      </pc:sldChg>
      <pc:sldChg chg="addSp delSp modSp new mod modTransition setBg delAnim modAnim">
        <pc:chgData name="YAP JIA JUN" userId="33414b63-edcd-42ec-822b-73c4dce8ec76" providerId="ADAL" clId="{A3F5B6CE-99E3-4A61-8316-3B47FC859FFE}" dt="2023-07-24T14:16:44.451" v="19727" actId="27132"/>
        <pc:sldMkLst>
          <pc:docMk/>
          <pc:sldMk cId="1049342159" sldId="303"/>
        </pc:sldMkLst>
        <pc:spChg chg="add mod">
          <ac:chgData name="YAP JIA JUN" userId="33414b63-edcd-42ec-822b-73c4dce8ec76" providerId="ADAL" clId="{A3F5B6CE-99E3-4A61-8316-3B47FC859FFE}" dt="2023-07-20T06:04:56.571" v="167" actId="1076"/>
          <ac:spMkLst>
            <pc:docMk/>
            <pc:sldMk cId="1049342159" sldId="303"/>
            <ac:spMk id="2" creationId="{F723B1A7-B549-459D-273D-1B571FD71B57}"/>
          </ac:spMkLst>
        </pc:spChg>
        <pc:spChg chg="add mod">
          <ac:chgData name="YAP JIA JUN" userId="33414b63-edcd-42ec-822b-73c4dce8ec76" providerId="ADAL" clId="{A3F5B6CE-99E3-4A61-8316-3B47FC859FFE}" dt="2023-07-21T06:34:26.588" v="1838" actId="113"/>
          <ac:spMkLst>
            <pc:docMk/>
            <pc:sldMk cId="1049342159" sldId="303"/>
            <ac:spMk id="5" creationId="{34F5CCE6-AC8D-C8D7-ECA6-97D19A025DFF}"/>
          </ac:spMkLst>
        </pc:spChg>
        <pc:spChg chg="add mod">
          <ac:chgData name="YAP JIA JUN" userId="33414b63-edcd-42ec-822b-73c4dce8ec76" providerId="ADAL" clId="{A3F5B6CE-99E3-4A61-8316-3B47FC859FFE}" dt="2023-07-23T13:21:19.091" v="18169" actId="1076"/>
          <ac:spMkLst>
            <pc:docMk/>
            <pc:sldMk cId="1049342159" sldId="303"/>
            <ac:spMk id="12" creationId="{CED5BB93-E68E-EEA3-B181-F8A57DA99308}"/>
          </ac:spMkLst>
        </pc:spChg>
        <pc:spChg chg="add mod">
          <ac:chgData name="YAP JIA JUN" userId="33414b63-edcd-42ec-822b-73c4dce8ec76" providerId="ADAL" clId="{A3F5B6CE-99E3-4A61-8316-3B47FC859FFE}" dt="2023-07-23T13:21:37.460" v="18171" actId="1076"/>
          <ac:spMkLst>
            <pc:docMk/>
            <pc:sldMk cId="1049342159" sldId="303"/>
            <ac:spMk id="13" creationId="{26AB2DB0-4C6E-3378-4D03-915D9D01D356}"/>
          </ac:spMkLst>
        </pc:spChg>
        <pc:spChg chg="add del mod">
          <ac:chgData name="YAP JIA JUN" userId="33414b63-edcd-42ec-822b-73c4dce8ec76" providerId="ADAL" clId="{A3F5B6CE-99E3-4A61-8316-3B47FC859FFE}" dt="2023-07-20T15:24:13.901" v="1417" actId="478"/>
          <ac:spMkLst>
            <pc:docMk/>
            <pc:sldMk cId="1049342159" sldId="303"/>
            <ac:spMk id="18" creationId="{C4634CFD-1B54-D854-931D-EF5ED4069715}"/>
          </ac:spMkLst>
        </pc:spChg>
        <pc:graphicFrameChg chg="add mod ord modGraphic">
          <ac:chgData name="YAP JIA JUN" userId="33414b63-edcd-42ec-822b-73c4dce8ec76" providerId="ADAL" clId="{A3F5B6CE-99E3-4A61-8316-3B47FC859FFE}" dt="2023-07-24T14:16:44.451" v="19727" actId="27132"/>
          <ac:graphicFrameMkLst>
            <pc:docMk/>
            <pc:sldMk cId="1049342159" sldId="303"/>
            <ac:graphicFrameMk id="15" creationId="{EC3C6630-A711-9A82-AD31-7A2D95DA81D6}"/>
          </ac:graphicFrameMkLst>
        </pc:graphicFrameChg>
        <pc:picChg chg="add del mod">
          <ac:chgData name="YAP JIA JUN" userId="33414b63-edcd-42ec-822b-73c4dce8ec76" providerId="ADAL" clId="{A3F5B6CE-99E3-4A61-8316-3B47FC859FFE}" dt="2023-07-20T06:10:26.198" v="185" actId="478"/>
          <ac:picMkLst>
            <pc:docMk/>
            <pc:sldMk cId="1049342159" sldId="303"/>
            <ac:picMk id="3" creationId="{A163DFD7-90A7-B93E-1EF8-0A5434D0CF75}"/>
          </ac:picMkLst>
        </pc:picChg>
        <pc:picChg chg="add mod">
          <ac:chgData name="YAP JIA JUN" userId="33414b63-edcd-42ec-822b-73c4dce8ec76" providerId="ADAL" clId="{A3F5B6CE-99E3-4A61-8316-3B47FC859FFE}" dt="2023-07-23T13:21:00.287" v="18166" actId="14100"/>
          <ac:picMkLst>
            <pc:docMk/>
            <pc:sldMk cId="1049342159" sldId="303"/>
            <ac:picMk id="4" creationId="{0EF357D4-CE55-910C-8946-A45A0CE330F2}"/>
          </ac:picMkLst>
        </pc:picChg>
        <pc:picChg chg="add mod">
          <ac:chgData name="YAP JIA JUN" userId="33414b63-edcd-42ec-822b-73c4dce8ec76" providerId="ADAL" clId="{A3F5B6CE-99E3-4A61-8316-3B47FC859FFE}" dt="2023-07-23T13:21:15.224" v="18168" actId="1076"/>
          <ac:picMkLst>
            <pc:docMk/>
            <pc:sldMk cId="1049342159" sldId="303"/>
            <ac:picMk id="7" creationId="{D2445076-899C-57BF-6DAB-243236E62715}"/>
          </ac:picMkLst>
        </pc:picChg>
        <pc:picChg chg="add del mod">
          <ac:chgData name="YAP JIA JUN" userId="33414b63-edcd-42ec-822b-73c4dce8ec76" providerId="ADAL" clId="{A3F5B6CE-99E3-4A61-8316-3B47FC859FFE}" dt="2023-07-20T06:28:03.173" v="232" actId="478"/>
          <ac:picMkLst>
            <pc:docMk/>
            <pc:sldMk cId="1049342159" sldId="303"/>
            <ac:picMk id="9" creationId="{5180C01E-7D73-0C83-CFC6-5E61FC5894F3}"/>
          </ac:picMkLst>
        </pc:picChg>
        <pc:picChg chg="add del mod">
          <ac:chgData name="YAP JIA JUN" userId="33414b63-edcd-42ec-822b-73c4dce8ec76" providerId="ADAL" clId="{A3F5B6CE-99E3-4A61-8316-3B47FC859FFE}" dt="2023-07-20T15:22:15.560" v="1402" actId="478"/>
          <ac:picMkLst>
            <pc:docMk/>
            <pc:sldMk cId="1049342159" sldId="303"/>
            <ac:picMk id="11" creationId="{F27BB88D-A60D-6111-0278-817CF7B7C2F8}"/>
          </ac:picMkLst>
        </pc:picChg>
        <pc:picChg chg="add mod modCrop">
          <ac:chgData name="YAP JIA JUN" userId="33414b63-edcd-42ec-822b-73c4dce8ec76" providerId="ADAL" clId="{A3F5B6CE-99E3-4A61-8316-3B47FC859FFE}" dt="2023-07-23T13:21:10.959" v="18167" actId="1076"/>
          <ac:picMkLst>
            <pc:docMk/>
            <pc:sldMk cId="1049342159" sldId="303"/>
            <ac:picMk id="17" creationId="{50DA8ED1-75A9-6AE1-0829-3A499C06C7F7}"/>
          </ac:picMkLst>
        </pc:picChg>
      </pc:sldChg>
      <pc:sldChg chg="addSp delSp modSp new del mod">
        <pc:chgData name="YAP JIA JUN" userId="33414b63-edcd-42ec-822b-73c4dce8ec76" providerId="ADAL" clId="{A3F5B6CE-99E3-4A61-8316-3B47FC859FFE}" dt="2023-07-20T07:02:30.719" v="903" actId="27022"/>
        <pc:sldMkLst>
          <pc:docMk/>
          <pc:sldMk cId="988274391" sldId="304"/>
        </pc:sldMkLst>
        <pc:graphicFrameChg chg="add del modGraphic">
          <ac:chgData name="YAP JIA JUN" userId="33414b63-edcd-42ec-822b-73c4dce8ec76" providerId="ADAL" clId="{A3F5B6CE-99E3-4A61-8316-3B47FC859FFE}" dt="2023-07-20T07:02:30.719" v="903" actId="27022"/>
          <ac:graphicFrameMkLst>
            <pc:docMk/>
            <pc:sldMk cId="988274391" sldId="304"/>
            <ac:graphicFrameMk id="3" creationId="{663593AB-561F-E565-FFF3-6FADDAD41843}"/>
          </ac:graphicFrameMkLst>
        </pc:graphicFrameChg>
      </pc:sldChg>
      <pc:sldChg chg="addSp delSp modSp new mod modTransition modAnim">
        <pc:chgData name="YAP JIA JUN" userId="33414b63-edcd-42ec-822b-73c4dce8ec76" providerId="ADAL" clId="{A3F5B6CE-99E3-4A61-8316-3B47FC859FFE}" dt="2023-07-24T14:17:04.193" v="19731"/>
        <pc:sldMkLst>
          <pc:docMk/>
          <pc:sldMk cId="2106461412" sldId="304"/>
        </pc:sldMkLst>
        <pc:spChg chg="del mod">
          <ac:chgData name="YAP JIA JUN" userId="33414b63-edcd-42ec-822b-73c4dce8ec76" providerId="ADAL" clId="{A3F5B6CE-99E3-4A61-8316-3B47FC859FFE}" dt="2023-07-23T07:06:27.035" v="14278" actId="478"/>
          <ac:spMkLst>
            <pc:docMk/>
            <pc:sldMk cId="2106461412" sldId="304"/>
            <ac:spMk id="2" creationId="{EFFE0B7F-AEBB-0516-0FD0-679AB0A17B91}"/>
          </ac:spMkLst>
        </pc:spChg>
        <pc:spChg chg="add mod topLvl modVis">
          <ac:chgData name="YAP JIA JUN" userId="33414b63-edcd-42ec-822b-73c4dce8ec76" providerId="ADAL" clId="{A3F5B6CE-99E3-4A61-8316-3B47FC859FFE}" dt="2023-07-23T07:42:22.436" v="15341" actId="962"/>
          <ac:spMkLst>
            <pc:docMk/>
            <pc:sldMk cId="2106461412" sldId="304"/>
            <ac:spMk id="3" creationId="{18E0CEFE-8D1F-06FE-5A41-4CA8F5CF4618}"/>
          </ac:spMkLst>
        </pc:spChg>
        <pc:spChg chg="add del mod">
          <ac:chgData name="YAP JIA JUN" userId="33414b63-edcd-42ec-822b-73c4dce8ec76" providerId="ADAL" clId="{A3F5B6CE-99E3-4A61-8316-3B47FC859FFE}" dt="2023-07-21T06:32:43.640" v="1730"/>
          <ac:spMkLst>
            <pc:docMk/>
            <pc:sldMk cId="2106461412" sldId="304"/>
            <ac:spMk id="3" creationId="{80D46B42-A09D-5832-ABED-7F7B59A18300}"/>
          </ac:spMkLst>
        </pc:spChg>
        <pc:spChg chg="add mod">
          <ac:chgData name="YAP JIA JUN" userId="33414b63-edcd-42ec-822b-73c4dce8ec76" providerId="ADAL" clId="{A3F5B6CE-99E3-4A61-8316-3B47FC859FFE}" dt="2023-07-23T16:10:12.101" v="18565" actId="1076"/>
          <ac:spMkLst>
            <pc:docMk/>
            <pc:sldMk cId="2106461412" sldId="304"/>
            <ac:spMk id="4" creationId="{10EB4918-9F7B-32A8-AA79-4FE3BB238DB8}"/>
          </ac:spMkLst>
        </pc:spChg>
        <pc:spChg chg="add del mod">
          <ac:chgData name="YAP JIA JUN" userId="33414b63-edcd-42ec-822b-73c4dce8ec76" providerId="ADAL" clId="{A3F5B6CE-99E3-4A61-8316-3B47FC859FFE}" dt="2023-07-23T16:05:58.522" v="18512" actId="478"/>
          <ac:spMkLst>
            <pc:docMk/>
            <pc:sldMk cId="2106461412" sldId="304"/>
            <ac:spMk id="5" creationId="{B32EEF70-20C8-1B6A-19B7-7CEEFEA4E51F}"/>
          </ac:spMkLst>
        </pc:spChg>
        <pc:spChg chg="add del mod">
          <ac:chgData name="YAP JIA JUN" userId="33414b63-edcd-42ec-822b-73c4dce8ec76" providerId="ADAL" clId="{A3F5B6CE-99E3-4A61-8316-3B47FC859FFE}" dt="2023-07-21T06:42:26.601" v="1862"/>
          <ac:spMkLst>
            <pc:docMk/>
            <pc:sldMk cId="2106461412" sldId="304"/>
            <ac:spMk id="6" creationId="{55A8646D-229F-22B0-16DF-06FD947C0C84}"/>
          </ac:spMkLst>
        </pc:spChg>
        <pc:spChg chg="add del mod">
          <ac:chgData name="YAP JIA JUN" userId="33414b63-edcd-42ec-822b-73c4dce8ec76" providerId="ADAL" clId="{A3F5B6CE-99E3-4A61-8316-3B47FC859FFE}" dt="2023-07-23T07:06:28.867" v="14279" actId="478"/>
          <ac:spMkLst>
            <pc:docMk/>
            <pc:sldMk cId="2106461412" sldId="304"/>
            <ac:spMk id="7" creationId="{7266CB58-F859-853E-00F8-A5EC2FC03F7A}"/>
          </ac:spMkLst>
        </pc:spChg>
        <pc:spChg chg="add del mod">
          <ac:chgData name="YAP JIA JUN" userId="33414b63-edcd-42ec-822b-73c4dce8ec76" providerId="ADAL" clId="{A3F5B6CE-99E3-4A61-8316-3B47FC859FFE}" dt="2023-07-21T06:42:39.211" v="1865"/>
          <ac:spMkLst>
            <pc:docMk/>
            <pc:sldMk cId="2106461412" sldId="304"/>
            <ac:spMk id="7" creationId="{8F9BE747-74E1-8644-36F3-2118E020A872}"/>
          </ac:spMkLst>
        </pc:spChg>
        <pc:spChg chg="add mod">
          <ac:chgData name="YAP JIA JUN" userId="33414b63-edcd-42ec-822b-73c4dce8ec76" providerId="ADAL" clId="{A3F5B6CE-99E3-4A61-8316-3B47FC859FFE}" dt="2023-07-23T16:08:03.802" v="18539" actId="1076"/>
          <ac:spMkLst>
            <pc:docMk/>
            <pc:sldMk cId="2106461412" sldId="304"/>
            <ac:spMk id="8" creationId="{DA3D318D-D5B2-DD9F-A087-D4880E6080A3}"/>
          </ac:spMkLst>
        </pc:spChg>
        <pc:spChg chg="add mod topLvl modVis">
          <ac:chgData name="YAP JIA JUN" userId="33414b63-edcd-42ec-822b-73c4dce8ec76" providerId="ADAL" clId="{A3F5B6CE-99E3-4A61-8316-3B47FC859FFE}" dt="2023-07-23T07:53:38.684" v="15387"/>
          <ac:spMkLst>
            <pc:docMk/>
            <pc:sldMk cId="2106461412" sldId="304"/>
            <ac:spMk id="9" creationId="{EFDD9EBF-DDA1-71AA-6890-F2EFDCD7182F}"/>
          </ac:spMkLst>
        </pc:spChg>
        <pc:spChg chg="add del mod topLvl modVis">
          <ac:chgData name="YAP JIA JUN" userId="33414b63-edcd-42ec-822b-73c4dce8ec76" providerId="ADAL" clId="{A3F5B6CE-99E3-4A61-8316-3B47FC859FFE}" dt="2023-07-23T07:50:39.775" v="15368" actId="478"/>
          <ac:spMkLst>
            <pc:docMk/>
            <pc:sldMk cId="2106461412" sldId="304"/>
            <ac:spMk id="10" creationId="{74984D4C-6FD2-7A97-97E1-D8A52246361A}"/>
          </ac:spMkLst>
        </pc:spChg>
        <pc:spChg chg="add del mod modVis">
          <ac:chgData name="YAP JIA JUN" userId="33414b63-edcd-42ec-822b-73c4dce8ec76" providerId="ADAL" clId="{A3F5B6CE-99E3-4A61-8316-3B47FC859FFE}" dt="2023-07-23T07:50:40.891" v="15369" actId="478"/>
          <ac:spMkLst>
            <pc:docMk/>
            <pc:sldMk cId="2106461412" sldId="304"/>
            <ac:spMk id="12" creationId="{9DB04015-D4F1-C9AF-B5E4-D1D7C98169F7}"/>
          </ac:spMkLst>
        </pc:spChg>
        <pc:spChg chg="add del mod">
          <ac:chgData name="YAP JIA JUN" userId="33414b63-edcd-42ec-822b-73c4dce8ec76" providerId="ADAL" clId="{A3F5B6CE-99E3-4A61-8316-3B47FC859FFE}" dt="2023-07-23T07:37:29.741" v="15227" actId="478"/>
          <ac:spMkLst>
            <pc:docMk/>
            <pc:sldMk cId="2106461412" sldId="304"/>
            <ac:spMk id="13" creationId="{595EF02E-81CD-DA4E-72A3-783518DDB767}"/>
          </ac:spMkLst>
        </pc:spChg>
        <pc:spChg chg="add del mod">
          <ac:chgData name="YAP JIA JUN" userId="33414b63-edcd-42ec-822b-73c4dce8ec76" providerId="ADAL" clId="{A3F5B6CE-99E3-4A61-8316-3B47FC859FFE}" dt="2023-07-23T16:05:58.522" v="18512" actId="478"/>
          <ac:spMkLst>
            <pc:docMk/>
            <pc:sldMk cId="2106461412" sldId="304"/>
            <ac:spMk id="19" creationId="{57617E74-4228-2457-AE1A-0A78F8425B6B}"/>
          </ac:spMkLst>
        </pc:spChg>
        <pc:grpChg chg="add del mod">
          <ac:chgData name="YAP JIA JUN" userId="33414b63-edcd-42ec-822b-73c4dce8ec76" providerId="ADAL" clId="{A3F5B6CE-99E3-4A61-8316-3B47FC859FFE}" dt="2023-07-23T07:13:23.706" v="14350" actId="165"/>
          <ac:grpSpMkLst>
            <pc:docMk/>
            <pc:sldMk cId="2106461412" sldId="304"/>
            <ac:grpSpMk id="11" creationId="{9B12F0C7-A40D-EBB8-F304-8073D12B5E6D}"/>
          </ac:grpSpMkLst>
        </pc:grpChg>
        <pc:picChg chg="add del mod">
          <ac:chgData name="YAP JIA JUN" userId="33414b63-edcd-42ec-822b-73c4dce8ec76" providerId="ADAL" clId="{A3F5B6CE-99E3-4A61-8316-3B47FC859FFE}" dt="2023-07-21T07:01:34.372" v="2076" actId="478"/>
          <ac:picMkLst>
            <pc:docMk/>
            <pc:sldMk cId="2106461412" sldId="304"/>
            <ac:picMk id="10" creationId="{72CC71B3-3205-624B-CCEA-F36B1F1297D8}"/>
          </ac:picMkLst>
        </pc:picChg>
        <pc:picChg chg="add del mod">
          <ac:chgData name="YAP JIA JUN" userId="33414b63-edcd-42ec-822b-73c4dce8ec76" providerId="ADAL" clId="{A3F5B6CE-99E3-4A61-8316-3B47FC859FFE}" dt="2023-07-21T07:01:32.971" v="2075" actId="478"/>
          <ac:picMkLst>
            <pc:docMk/>
            <pc:sldMk cId="2106461412" sldId="304"/>
            <ac:picMk id="12" creationId="{9FCAC68D-0538-C6A9-3CDE-D9E641E7F5CD}"/>
          </ac:picMkLst>
        </pc:picChg>
        <pc:picChg chg="add del mod">
          <ac:chgData name="YAP JIA JUN" userId="33414b63-edcd-42ec-822b-73c4dce8ec76" providerId="ADAL" clId="{A3F5B6CE-99E3-4A61-8316-3B47FC859FFE}" dt="2023-07-21T07:02:14.526" v="2082" actId="478"/>
          <ac:picMkLst>
            <pc:docMk/>
            <pc:sldMk cId="2106461412" sldId="304"/>
            <ac:picMk id="14" creationId="{0F62C335-CB6A-152E-8664-EAE857821F7D}"/>
          </ac:picMkLst>
        </pc:picChg>
        <pc:picChg chg="add mod">
          <ac:chgData name="YAP JIA JUN" userId="33414b63-edcd-42ec-822b-73c4dce8ec76" providerId="ADAL" clId="{A3F5B6CE-99E3-4A61-8316-3B47FC859FFE}" dt="2023-07-23T16:08:11.212" v="18543" actId="14100"/>
          <ac:picMkLst>
            <pc:docMk/>
            <pc:sldMk cId="2106461412" sldId="304"/>
            <ac:picMk id="16" creationId="{03EDFD11-3BF4-E6A4-B67B-5C2A5AB03EB5}"/>
          </ac:picMkLst>
        </pc:picChg>
        <pc:picChg chg="add mod">
          <ac:chgData name="YAP JIA JUN" userId="33414b63-edcd-42ec-822b-73c4dce8ec76" providerId="ADAL" clId="{A3F5B6CE-99E3-4A61-8316-3B47FC859FFE}" dt="2023-07-23T16:07:25.337" v="18538" actId="1076"/>
          <ac:picMkLst>
            <pc:docMk/>
            <pc:sldMk cId="2106461412" sldId="304"/>
            <ac:picMk id="18" creationId="{C190C11C-CD7F-7796-DDDC-097AC2E75660}"/>
          </ac:picMkLst>
        </pc:picChg>
        <pc:picChg chg="add del mod">
          <ac:chgData name="YAP JIA JUN" userId="33414b63-edcd-42ec-822b-73c4dce8ec76" providerId="ADAL" clId="{A3F5B6CE-99E3-4A61-8316-3B47FC859FFE}" dt="2023-07-23T16:05:58.522" v="18512" actId="478"/>
          <ac:picMkLst>
            <pc:docMk/>
            <pc:sldMk cId="2106461412" sldId="304"/>
            <ac:picMk id="1026" creationId="{A798322D-7EEA-CE7D-9665-6F7CEFC7A050}"/>
          </ac:picMkLst>
        </pc:picChg>
      </pc:sldChg>
      <pc:sldChg chg="addSp delSp modSp add del mod modTransition">
        <pc:chgData name="YAP JIA JUN" userId="33414b63-edcd-42ec-822b-73c4dce8ec76" providerId="ADAL" clId="{A3F5B6CE-99E3-4A61-8316-3B47FC859FFE}" dt="2023-07-23T07:24:13.316" v="14989" actId="47"/>
        <pc:sldMkLst>
          <pc:docMk/>
          <pc:sldMk cId="2586918485" sldId="305"/>
        </pc:sldMkLst>
        <pc:spChg chg="del mod">
          <ac:chgData name="YAP JIA JUN" userId="33414b63-edcd-42ec-822b-73c4dce8ec76" providerId="ADAL" clId="{A3F5B6CE-99E3-4A61-8316-3B47FC859FFE}" dt="2023-07-23T07:04:32.485" v="14242" actId="478"/>
          <ac:spMkLst>
            <pc:docMk/>
            <pc:sldMk cId="2586918485" sldId="305"/>
            <ac:spMk id="2" creationId="{EFFE0B7F-AEBB-0516-0FD0-679AB0A17B91}"/>
          </ac:spMkLst>
        </pc:spChg>
        <pc:spChg chg="add mod topLvl">
          <ac:chgData name="YAP JIA JUN" userId="33414b63-edcd-42ec-822b-73c4dce8ec76" providerId="ADAL" clId="{A3F5B6CE-99E3-4A61-8316-3B47FC859FFE}" dt="2023-07-23T07:15:01.764" v="14357" actId="165"/>
          <ac:spMkLst>
            <pc:docMk/>
            <pc:sldMk cId="2586918485" sldId="305"/>
            <ac:spMk id="3" creationId="{2C07BA74-EE4C-A37C-5B9A-1FC13BF22B0E}"/>
          </ac:spMkLst>
        </pc:spChg>
        <pc:spChg chg="add del mod">
          <ac:chgData name="YAP JIA JUN" userId="33414b63-edcd-42ec-822b-73c4dce8ec76" providerId="ADAL" clId="{A3F5B6CE-99E3-4A61-8316-3B47FC859FFE}" dt="2023-07-21T07:23:36.963" v="2419" actId="478"/>
          <ac:spMkLst>
            <pc:docMk/>
            <pc:sldMk cId="2586918485" sldId="305"/>
            <ac:spMk id="3" creationId="{813B1564-7CD6-2557-59F9-A39064885E45}"/>
          </ac:spMkLst>
        </pc:spChg>
        <pc:spChg chg="add del mod">
          <ac:chgData name="YAP JIA JUN" userId="33414b63-edcd-42ec-822b-73c4dce8ec76" providerId="ADAL" clId="{A3F5B6CE-99E3-4A61-8316-3B47FC859FFE}" dt="2023-07-21T07:23:25.948" v="2416" actId="767"/>
          <ac:spMkLst>
            <pc:docMk/>
            <pc:sldMk cId="2586918485" sldId="305"/>
            <ac:spMk id="4" creationId="{8AF5950B-2724-FAD3-D9F5-CFEB20832AF0}"/>
          </ac:spMkLst>
        </pc:spChg>
        <pc:spChg chg="add mod topLvl">
          <ac:chgData name="YAP JIA JUN" userId="33414b63-edcd-42ec-822b-73c4dce8ec76" providerId="ADAL" clId="{A3F5B6CE-99E3-4A61-8316-3B47FC859FFE}" dt="2023-07-23T07:15:01.764" v="14357" actId="165"/>
          <ac:spMkLst>
            <pc:docMk/>
            <pc:sldMk cId="2586918485" sldId="305"/>
            <ac:spMk id="4" creationId="{8B729754-A3A7-FDCB-5578-4500A34D2512}"/>
          </ac:spMkLst>
        </pc:spChg>
        <pc:spChg chg="add mod">
          <ac:chgData name="YAP JIA JUN" userId="33414b63-edcd-42ec-822b-73c4dce8ec76" providerId="ADAL" clId="{A3F5B6CE-99E3-4A61-8316-3B47FC859FFE}" dt="2023-07-21T07:27:21.434" v="2438" actId="2711"/>
          <ac:spMkLst>
            <pc:docMk/>
            <pc:sldMk cId="2586918485" sldId="305"/>
            <ac:spMk id="5" creationId="{A0C4DF6E-5258-2736-6FFD-9DF9F4788B9A}"/>
          </ac:spMkLst>
        </pc:spChg>
        <pc:spChg chg="add mod">
          <ac:chgData name="YAP JIA JUN" userId="33414b63-edcd-42ec-822b-73c4dce8ec76" providerId="ADAL" clId="{A3F5B6CE-99E3-4A61-8316-3B47FC859FFE}" dt="2023-07-21T07:34:04.798" v="2783" actId="20577"/>
          <ac:spMkLst>
            <pc:docMk/>
            <pc:sldMk cId="2586918485" sldId="305"/>
            <ac:spMk id="6" creationId="{330B0943-100B-3969-544B-27DF44AB0706}"/>
          </ac:spMkLst>
        </pc:spChg>
        <pc:spChg chg="add del mod">
          <ac:chgData name="YAP JIA JUN" userId="33414b63-edcd-42ec-822b-73c4dce8ec76" providerId="ADAL" clId="{A3F5B6CE-99E3-4A61-8316-3B47FC859FFE}" dt="2023-07-21T07:33:20.604" v="2728" actId="478"/>
          <ac:spMkLst>
            <pc:docMk/>
            <pc:sldMk cId="2586918485" sldId="305"/>
            <ac:spMk id="7" creationId="{01D2B5A3-EC62-0B11-BB24-6A921034A3AA}"/>
          </ac:spMkLst>
        </pc:spChg>
        <pc:spChg chg="add mod">
          <ac:chgData name="YAP JIA JUN" userId="33414b63-edcd-42ec-822b-73c4dce8ec76" providerId="ADAL" clId="{A3F5B6CE-99E3-4A61-8316-3B47FC859FFE}" dt="2023-07-21T07:37:13.593" v="2909" actId="20577"/>
          <ac:spMkLst>
            <pc:docMk/>
            <pc:sldMk cId="2586918485" sldId="305"/>
            <ac:spMk id="8" creationId="{38BB5064-0B23-FDBB-B169-98B9D9F59F24}"/>
          </ac:spMkLst>
        </pc:spChg>
        <pc:spChg chg="add del mod">
          <ac:chgData name="YAP JIA JUN" userId="33414b63-edcd-42ec-822b-73c4dce8ec76" providerId="ADAL" clId="{A3F5B6CE-99E3-4A61-8316-3B47FC859FFE}" dt="2023-07-23T07:04:35.158" v="14243" actId="478"/>
          <ac:spMkLst>
            <pc:docMk/>
            <pc:sldMk cId="2586918485" sldId="305"/>
            <ac:spMk id="9" creationId="{18CB287E-057F-9960-170E-71D80D33402E}"/>
          </ac:spMkLst>
        </pc:spChg>
        <pc:spChg chg="add mod topLvl">
          <ac:chgData name="YAP JIA JUN" userId="33414b63-edcd-42ec-822b-73c4dce8ec76" providerId="ADAL" clId="{A3F5B6CE-99E3-4A61-8316-3B47FC859FFE}" dt="2023-07-23T07:15:01.764" v="14357" actId="165"/>
          <ac:spMkLst>
            <pc:docMk/>
            <pc:sldMk cId="2586918485" sldId="305"/>
            <ac:spMk id="11" creationId="{D63E4964-6081-7B6F-56B0-1E6F78DEEC8B}"/>
          </ac:spMkLst>
        </pc:spChg>
        <pc:spChg chg="add del mod">
          <ac:chgData name="YAP JIA JUN" userId="33414b63-edcd-42ec-822b-73c4dce8ec76" providerId="ADAL" clId="{A3F5B6CE-99E3-4A61-8316-3B47FC859FFE}" dt="2023-07-23T07:06:17.917" v="14277" actId="478"/>
          <ac:spMkLst>
            <pc:docMk/>
            <pc:sldMk cId="2586918485" sldId="305"/>
            <ac:spMk id="13" creationId="{AAA843C0-FECA-B485-5A30-82EBDA4FECC0}"/>
          </ac:spMkLst>
        </pc:spChg>
        <pc:spChg chg="add del mod topLvl">
          <ac:chgData name="YAP JIA JUN" userId="33414b63-edcd-42ec-822b-73c4dce8ec76" providerId="ADAL" clId="{A3F5B6CE-99E3-4A61-8316-3B47FC859FFE}" dt="2023-07-23T07:14:19.396" v="14355" actId="478"/>
          <ac:spMkLst>
            <pc:docMk/>
            <pc:sldMk cId="2586918485" sldId="305"/>
            <ac:spMk id="14" creationId="{A801E0C7-74DB-7D33-DA0D-D558E1A32D17}"/>
          </ac:spMkLst>
        </pc:spChg>
        <pc:grpChg chg="add del mod topLvl">
          <ac:chgData name="YAP JIA JUN" userId="33414b63-edcd-42ec-822b-73c4dce8ec76" providerId="ADAL" clId="{A3F5B6CE-99E3-4A61-8316-3B47FC859FFE}" dt="2023-07-23T07:15:01.764" v="14357" actId="165"/>
          <ac:grpSpMkLst>
            <pc:docMk/>
            <pc:sldMk cId="2586918485" sldId="305"/>
            <ac:grpSpMk id="12" creationId="{218BADD9-86FE-D2D7-006A-D46F90DDB5D9}"/>
          </ac:grpSpMkLst>
        </pc:grpChg>
        <pc:grpChg chg="add del mod">
          <ac:chgData name="YAP JIA JUN" userId="33414b63-edcd-42ec-822b-73c4dce8ec76" providerId="ADAL" clId="{A3F5B6CE-99E3-4A61-8316-3B47FC859FFE}" dt="2023-07-23T07:14:13.643" v="14352" actId="165"/>
          <ac:grpSpMkLst>
            <pc:docMk/>
            <pc:sldMk cId="2586918485" sldId="305"/>
            <ac:grpSpMk id="15" creationId="{C21BBB1A-33EB-A03E-080E-F3D923CFA278}"/>
          </ac:grpSpMkLst>
        </pc:grpChg>
        <pc:picChg chg="add mod ord modCrop">
          <ac:chgData name="YAP JIA JUN" userId="33414b63-edcd-42ec-822b-73c4dce8ec76" providerId="ADAL" clId="{A3F5B6CE-99E3-4A61-8316-3B47FC859FFE}" dt="2023-07-21T08:36:38.369" v="3430" actId="1076"/>
          <ac:picMkLst>
            <pc:docMk/>
            <pc:sldMk cId="2586918485" sldId="305"/>
            <ac:picMk id="10" creationId="{7872955F-5A89-0790-AD73-3BC44F2DE1F6}"/>
          </ac:picMkLst>
        </pc:picChg>
      </pc:sldChg>
      <pc:sldChg chg="addSp delSp modSp add mod ord modTransition modAnim">
        <pc:chgData name="YAP JIA JUN" userId="33414b63-edcd-42ec-822b-73c4dce8ec76" providerId="ADAL" clId="{A3F5B6CE-99E3-4A61-8316-3B47FC859FFE}" dt="2023-07-24T05:55:38.285" v="19510" actId="1076"/>
        <pc:sldMkLst>
          <pc:docMk/>
          <pc:sldMk cId="2054207606" sldId="306"/>
        </pc:sldMkLst>
        <pc:spChg chg="mod">
          <ac:chgData name="YAP JIA JUN" userId="33414b63-edcd-42ec-822b-73c4dce8ec76" providerId="ADAL" clId="{A3F5B6CE-99E3-4A61-8316-3B47FC859FFE}" dt="2023-07-20T07:17:05.060" v="1086" actId="20577"/>
          <ac:spMkLst>
            <pc:docMk/>
            <pc:sldMk cId="2054207606" sldId="306"/>
            <ac:spMk id="2" creationId="{EFFE0B7F-AEBB-0516-0FD0-679AB0A17B91}"/>
          </ac:spMkLst>
        </pc:spChg>
        <pc:spChg chg="add mod">
          <ac:chgData name="YAP JIA JUN" userId="33414b63-edcd-42ec-822b-73c4dce8ec76" providerId="ADAL" clId="{A3F5B6CE-99E3-4A61-8316-3B47FC859FFE}" dt="2023-07-23T08:25:49.340" v="15641"/>
          <ac:spMkLst>
            <pc:docMk/>
            <pc:sldMk cId="2054207606" sldId="306"/>
            <ac:spMk id="3" creationId="{11644338-84BD-DC48-9091-713F812F1768}"/>
          </ac:spMkLst>
        </pc:spChg>
        <pc:spChg chg="add mod">
          <ac:chgData name="YAP JIA JUN" userId="33414b63-edcd-42ec-822b-73c4dce8ec76" providerId="ADAL" clId="{A3F5B6CE-99E3-4A61-8316-3B47FC859FFE}" dt="2023-07-23T08:25:49.340" v="15641"/>
          <ac:spMkLst>
            <pc:docMk/>
            <pc:sldMk cId="2054207606" sldId="306"/>
            <ac:spMk id="4" creationId="{2B5253E7-34F6-E062-7851-34578206AB54}"/>
          </ac:spMkLst>
        </pc:spChg>
        <pc:spChg chg="del mod topLvl">
          <ac:chgData name="YAP JIA JUN" userId="33414b63-edcd-42ec-822b-73c4dce8ec76" providerId="ADAL" clId="{A3F5B6CE-99E3-4A61-8316-3B47FC859FFE}" dt="2023-07-21T09:59:32.969" v="4151" actId="478"/>
          <ac:spMkLst>
            <pc:docMk/>
            <pc:sldMk cId="2054207606" sldId="306"/>
            <ac:spMk id="4" creationId="{4EA2DC83-1F9A-6C67-64D8-59860327085F}"/>
          </ac:spMkLst>
        </pc:spChg>
        <pc:spChg chg="del mod topLvl">
          <ac:chgData name="YAP JIA JUN" userId="33414b63-edcd-42ec-822b-73c4dce8ec76" providerId="ADAL" clId="{A3F5B6CE-99E3-4A61-8316-3B47FC859FFE}" dt="2023-07-21T09:59:32.969" v="4151" actId="478"/>
          <ac:spMkLst>
            <pc:docMk/>
            <pc:sldMk cId="2054207606" sldId="306"/>
            <ac:spMk id="5" creationId="{26AD4CB1-9F2E-E584-F247-191EFD929D5A}"/>
          </ac:spMkLst>
        </pc:spChg>
        <pc:spChg chg="del mod topLvl">
          <ac:chgData name="YAP JIA JUN" userId="33414b63-edcd-42ec-822b-73c4dce8ec76" providerId="ADAL" clId="{A3F5B6CE-99E3-4A61-8316-3B47FC859FFE}" dt="2023-07-21T09:59:32.969" v="4151" actId="478"/>
          <ac:spMkLst>
            <pc:docMk/>
            <pc:sldMk cId="2054207606" sldId="306"/>
            <ac:spMk id="6" creationId="{1B6EFBDF-58FF-0E40-C785-63E3FE8775B2}"/>
          </ac:spMkLst>
        </pc:spChg>
        <pc:spChg chg="del mod topLvl">
          <ac:chgData name="YAP JIA JUN" userId="33414b63-edcd-42ec-822b-73c4dce8ec76" providerId="ADAL" clId="{A3F5B6CE-99E3-4A61-8316-3B47FC859FFE}" dt="2023-07-21T09:59:32.969" v="4151" actId="478"/>
          <ac:spMkLst>
            <pc:docMk/>
            <pc:sldMk cId="2054207606" sldId="306"/>
            <ac:spMk id="7" creationId="{B2FFC4DB-3957-78F6-DE0A-01512C9D6B8B}"/>
          </ac:spMkLst>
        </pc:spChg>
        <pc:spChg chg="del mod topLvl">
          <ac:chgData name="YAP JIA JUN" userId="33414b63-edcd-42ec-822b-73c4dce8ec76" providerId="ADAL" clId="{A3F5B6CE-99E3-4A61-8316-3B47FC859FFE}" dt="2023-07-21T09:59:32.969" v="4151" actId="478"/>
          <ac:spMkLst>
            <pc:docMk/>
            <pc:sldMk cId="2054207606" sldId="306"/>
            <ac:spMk id="8" creationId="{361452B0-AC24-98C6-7930-C6E20C6552B8}"/>
          </ac:spMkLst>
        </pc:spChg>
        <pc:spChg chg="del mod topLvl">
          <ac:chgData name="YAP JIA JUN" userId="33414b63-edcd-42ec-822b-73c4dce8ec76" providerId="ADAL" clId="{A3F5B6CE-99E3-4A61-8316-3B47FC859FFE}" dt="2023-07-21T09:59:28.376" v="4150" actId="478"/>
          <ac:spMkLst>
            <pc:docMk/>
            <pc:sldMk cId="2054207606" sldId="306"/>
            <ac:spMk id="9" creationId="{99C84DBE-ABE0-4AA3-F3A7-9D66C4836A67}"/>
          </ac:spMkLst>
        </pc:spChg>
        <pc:spChg chg="add del mod">
          <ac:chgData name="YAP JIA JUN" userId="33414b63-edcd-42ec-822b-73c4dce8ec76" providerId="ADAL" clId="{A3F5B6CE-99E3-4A61-8316-3B47FC859FFE}" dt="2023-07-21T10:02:59.950" v="4181" actId="478"/>
          <ac:spMkLst>
            <pc:docMk/>
            <pc:sldMk cId="2054207606" sldId="306"/>
            <ac:spMk id="10" creationId="{896D6112-651D-7B02-6914-5D4CA25B452D}"/>
          </ac:spMkLst>
        </pc:spChg>
        <pc:spChg chg="add del mod">
          <ac:chgData name="YAP JIA JUN" userId="33414b63-edcd-42ec-822b-73c4dce8ec76" providerId="ADAL" clId="{A3F5B6CE-99E3-4A61-8316-3B47FC859FFE}" dt="2023-07-21T10:00:13.024" v="4165" actId="478"/>
          <ac:spMkLst>
            <pc:docMk/>
            <pc:sldMk cId="2054207606" sldId="306"/>
            <ac:spMk id="11" creationId="{74E2D8BC-5379-1210-BF72-0D90A629B707}"/>
          </ac:spMkLst>
        </pc:spChg>
        <pc:spChg chg="add del mod">
          <ac:chgData name="YAP JIA JUN" userId="33414b63-edcd-42ec-822b-73c4dce8ec76" providerId="ADAL" clId="{A3F5B6CE-99E3-4A61-8316-3B47FC859FFE}" dt="2023-07-21T10:00:12.328" v="4164" actId="478"/>
          <ac:spMkLst>
            <pc:docMk/>
            <pc:sldMk cId="2054207606" sldId="306"/>
            <ac:spMk id="12" creationId="{038C43F9-C6A0-78D1-B35E-F05158F9AF17}"/>
          </ac:spMkLst>
        </pc:spChg>
        <pc:spChg chg="add mod">
          <ac:chgData name="YAP JIA JUN" userId="33414b63-edcd-42ec-822b-73c4dce8ec76" providerId="ADAL" clId="{A3F5B6CE-99E3-4A61-8316-3B47FC859FFE}" dt="2023-07-23T16:46:33.311" v="18865" actId="1037"/>
          <ac:spMkLst>
            <pc:docMk/>
            <pc:sldMk cId="2054207606" sldId="306"/>
            <ac:spMk id="13" creationId="{2FB9B318-EAF0-605B-516E-845C9AAD64B9}"/>
          </ac:spMkLst>
        </pc:spChg>
        <pc:spChg chg="add mod">
          <ac:chgData name="YAP JIA JUN" userId="33414b63-edcd-42ec-822b-73c4dce8ec76" providerId="ADAL" clId="{A3F5B6CE-99E3-4A61-8316-3B47FC859FFE}" dt="2023-07-23T16:46:33.311" v="18865" actId="1037"/>
          <ac:spMkLst>
            <pc:docMk/>
            <pc:sldMk cId="2054207606" sldId="306"/>
            <ac:spMk id="14" creationId="{80755434-2AE4-7448-9B74-B88543A3EB80}"/>
          </ac:spMkLst>
        </pc:spChg>
        <pc:spChg chg="add mod">
          <ac:chgData name="YAP JIA JUN" userId="33414b63-edcd-42ec-822b-73c4dce8ec76" providerId="ADAL" clId="{A3F5B6CE-99E3-4A61-8316-3B47FC859FFE}" dt="2023-07-23T16:46:33.311" v="18865" actId="1037"/>
          <ac:spMkLst>
            <pc:docMk/>
            <pc:sldMk cId="2054207606" sldId="306"/>
            <ac:spMk id="15" creationId="{773B5074-14D7-7013-FD8F-C5AA1CEBF604}"/>
          </ac:spMkLst>
        </pc:spChg>
        <pc:spChg chg="add mod">
          <ac:chgData name="YAP JIA JUN" userId="33414b63-edcd-42ec-822b-73c4dce8ec76" providerId="ADAL" clId="{A3F5B6CE-99E3-4A61-8316-3B47FC859FFE}" dt="2023-07-23T16:46:33.311" v="18865" actId="1037"/>
          <ac:spMkLst>
            <pc:docMk/>
            <pc:sldMk cId="2054207606" sldId="306"/>
            <ac:spMk id="21" creationId="{FD5227A0-CD22-2C1D-D4E8-95C8EA4417A0}"/>
          </ac:spMkLst>
        </pc:spChg>
        <pc:spChg chg="add mod">
          <ac:chgData name="YAP JIA JUN" userId="33414b63-edcd-42ec-822b-73c4dce8ec76" providerId="ADAL" clId="{A3F5B6CE-99E3-4A61-8316-3B47FC859FFE}" dt="2023-07-24T05:55:36.341" v="19509" actId="1076"/>
          <ac:spMkLst>
            <pc:docMk/>
            <pc:sldMk cId="2054207606" sldId="306"/>
            <ac:spMk id="22" creationId="{E00554EC-968B-E225-E306-E30677E4699F}"/>
          </ac:spMkLst>
        </pc:spChg>
        <pc:spChg chg="add mod">
          <ac:chgData name="YAP JIA JUN" userId="33414b63-edcd-42ec-822b-73c4dce8ec76" providerId="ADAL" clId="{A3F5B6CE-99E3-4A61-8316-3B47FC859FFE}" dt="2023-07-24T05:55:38.285" v="19510" actId="1076"/>
          <ac:spMkLst>
            <pc:docMk/>
            <pc:sldMk cId="2054207606" sldId="306"/>
            <ac:spMk id="23" creationId="{30DF442D-796C-5389-F91C-24E9807E63F0}"/>
          </ac:spMkLst>
        </pc:spChg>
        <pc:grpChg chg="add del mod">
          <ac:chgData name="YAP JIA JUN" userId="33414b63-edcd-42ec-822b-73c4dce8ec76" providerId="ADAL" clId="{A3F5B6CE-99E3-4A61-8316-3B47FC859FFE}" dt="2023-07-21T09:59:01.203" v="4148" actId="165"/>
          <ac:grpSpMkLst>
            <pc:docMk/>
            <pc:sldMk cId="2054207606" sldId="306"/>
            <ac:grpSpMk id="3" creationId="{F198462B-DF11-4513-CBD1-80B95584601A}"/>
          </ac:grpSpMkLst>
        </pc:grpChg>
        <pc:cxnChg chg="add mod">
          <ac:chgData name="YAP JIA JUN" userId="33414b63-edcd-42ec-822b-73c4dce8ec76" providerId="ADAL" clId="{A3F5B6CE-99E3-4A61-8316-3B47FC859FFE}" dt="2023-07-23T16:46:33.311" v="18865" actId="1037"/>
          <ac:cxnSpMkLst>
            <pc:docMk/>
            <pc:sldMk cId="2054207606" sldId="306"/>
            <ac:cxnSpMk id="17" creationId="{B026552C-B1BE-E4E4-C90B-E253752EF307}"/>
          </ac:cxnSpMkLst>
        </pc:cxnChg>
        <pc:cxnChg chg="add mod">
          <ac:chgData name="YAP JIA JUN" userId="33414b63-edcd-42ec-822b-73c4dce8ec76" providerId="ADAL" clId="{A3F5B6CE-99E3-4A61-8316-3B47FC859FFE}" dt="2023-07-23T16:46:33.311" v="18865" actId="1037"/>
          <ac:cxnSpMkLst>
            <pc:docMk/>
            <pc:sldMk cId="2054207606" sldId="306"/>
            <ac:cxnSpMk id="19" creationId="{B050EE29-270A-A0B9-8517-7FA150205944}"/>
          </ac:cxnSpMkLst>
        </pc:cxnChg>
      </pc:sldChg>
      <pc:sldChg chg="add del ord">
        <pc:chgData name="YAP JIA JUN" userId="33414b63-edcd-42ec-822b-73c4dce8ec76" providerId="ADAL" clId="{A3F5B6CE-99E3-4A61-8316-3B47FC859FFE}" dt="2023-07-23T08:35:27.731" v="15708" actId="47"/>
        <pc:sldMkLst>
          <pc:docMk/>
          <pc:sldMk cId="1845708455" sldId="307"/>
        </pc:sldMkLst>
      </pc:sldChg>
      <pc:sldChg chg="addSp delSp modSp new mod modTransition modAnim modNotes">
        <pc:chgData name="YAP JIA JUN" userId="33414b63-edcd-42ec-822b-73c4dce8ec76" providerId="ADAL" clId="{A3F5B6CE-99E3-4A61-8316-3B47FC859FFE}" dt="2023-07-24T14:17:10.563" v="19735"/>
        <pc:sldMkLst>
          <pc:docMk/>
          <pc:sldMk cId="2930073781" sldId="308"/>
        </pc:sldMkLst>
        <pc:spChg chg="add mod">
          <ac:chgData name="YAP JIA JUN" userId="33414b63-edcd-42ec-822b-73c4dce8ec76" providerId="ADAL" clId="{A3F5B6CE-99E3-4A61-8316-3B47FC859FFE}" dt="2023-07-23T08:38:04.709" v="15808"/>
          <ac:spMkLst>
            <pc:docMk/>
            <pc:sldMk cId="2930073781" sldId="308"/>
            <ac:spMk id="2" creationId="{367FAD05-EB57-54F5-2D49-85C85662C9F7}"/>
          </ac:spMkLst>
        </pc:spChg>
        <pc:spChg chg="add mod topLvl">
          <ac:chgData name="YAP JIA JUN" userId="33414b63-edcd-42ec-822b-73c4dce8ec76" providerId="ADAL" clId="{A3F5B6CE-99E3-4A61-8316-3B47FC859FFE}" dt="2023-07-23T17:03:40.388" v="18994" actId="164"/>
          <ac:spMkLst>
            <pc:docMk/>
            <pc:sldMk cId="2930073781" sldId="308"/>
            <ac:spMk id="3" creationId="{49CC68C4-E956-0295-43CF-B7EB7BBE0EB1}"/>
          </ac:spMkLst>
        </pc:spChg>
        <pc:spChg chg="add del mod">
          <ac:chgData name="YAP JIA JUN" userId="33414b63-edcd-42ec-822b-73c4dce8ec76" providerId="ADAL" clId="{A3F5B6CE-99E3-4A61-8316-3B47FC859FFE}" dt="2023-07-21T13:49:44.692" v="5226" actId="478"/>
          <ac:spMkLst>
            <pc:docMk/>
            <pc:sldMk cId="2930073781" sldId="308"/>
            <ac:spMk id="4" creationId="{028FFE6A-DBAD-EFD7-F966-AD2C684E1943}"/>
          </ac:spMkLst>
        </pc:spChg>
        <pc:spChg chg="add del mod">
          <ac:chgData name="YAP JIA JUN" userId="33414b63-edcd-42ec-822b-73c4dce8ec76" providerId="ADAL" clId="{A3F5B6CE-99E3-4A61-8316-3B47FC859FFE}" dt="2023-07-23T17:13:27.665" v="19145" actId="478"/>
          <ac:spMkLst>
            <pc:docMk/>
            <pc:sldMk cId="2930073781" sldId="308"/>
            <ac:spMk id="4" creationId="{46681576-2C82-034B-F9BA-8EDA93C4295D}"/>
          </ac:spMkLst>
        </pc:spChg>
        <pc:spChg chg="add del mod">
          <ac:chgData name="YAP JIA JUN" userId="33414b63-edcd-42ec-822b-73c4dce8ec76" providerId="ADAL" clId="{A3F5B6CE-99E3-4A61-8316-3B47FC859FFE}" dt="2023-07-21T13:49:45.314" v="5227" actId="478"/>
          <ac:spMkLst>
            <pc:docMk/>
            <pc:sldMk cId="2930073781" sldId="308"/>
            <ac:spMk id="5" creationId="{9C8C99EA-CF44-B331-E3D1-391485238504}"/>
          </ac:spMkLst>
        </pc:spChg>
        <pc:spChg chg="add mod">
          <ac:chgData name="YAP JIA JUN" userId="33414b63-edcd-42ec-822b-73c4dce8ec76" providerId="ADAL" clId="{A3F5B6CE-99E3-4A61-8316-3B47FC859FFE}" dt="2023-07-23T08:38:30.527" v="15810"/>
          <ac:spMkLst>
            <pc:docMk/>
            <pc:sldMk cId="2930073781" sldId="308"/>
            <ac:spMk id="5" creationId="{D332651B-F57A-8399-2019-B309E4AC8F78}"/>
          </ac:spMkLst>
        </pc:spChg>
        <pc:spChg chg="add mod">
          <ac:chgData name="YAP JIA JUN" userId="33414b63-edcd-42ec-822b-73c4dce8ec76" providerId="ADAL" clId="{A3F5B6CE-99E3-4A61-8316-3B47FC859FFE}" dt="2023-07-23T17:03:44.703" v="18995" actId="164"/>
          <ac:spMkLst>
            <pc:docMk/>
            <pc:sldMk cId="2930073781" sldId="308"/>
            <ac:spMk id="6" creationId="{43D59F72-72E5-B8A9-3093-A0EDE3A4BEE6}"/>
          </ac:spMkLst>
        </pc:spChg>
        <pc:spChg chg="add mod">
          <ac:chgData name="YAP JIA JUN" userId="33414b63-edcd-42ec-822b-73c4dce8ec76" providerId="ADAL" clId="{A3F5B6CE-99E3-4A61-8316-3B47FC859FFE}" dt="2023-07-23T17:03:48.552" v="18996" actId="164"/>
          <ac:spMkLst>
            <pc:docMk/>
            <pc:sldMk cId="2930073781" sldId="308"/>
            <ac:spMk id="7" creationId="{830C761E-3592-C42D-52B5-11637DBB8F31}"/>
          </ac:spMkLst>
        </pc:spChg>
        <pc:spChg chg="add mod topLvl">
          <ac:chgData name="YAP JIA JUN" userId="33414b63-edcd-42ec-822b-73c4dce8ec76" providerId="ADAL" clId="{A3F5B6CE-99E3-4A61-8316-3B47FC859FFE}" dt="2023-07-23T17:03:40.388" v="18994" actId="164"/>
          <ac:spMkLst>
            <pc:docMk/>
            <pc:sldMk cId="2930073781" sldId="308"/>
            <ac:spMk id="8" creationId="{4E9D4841-772C-6F4A-87BF-5A862645501D}"/>
          </ac:spMkLst>
        </pc:spChg>
        <pc:spChg chg="add mod">
          <ac:chgData name="YAP JIA JUN" userId="33414b63-edcd-42ec-822b-73c4dce8ec76" providerId="ADAL" clId="{A3F5B6CE-99E3-4A61-8316-3B47FC859FFE}" dt="2023-07-21T14:05:53.351" v="5345" actId="164"/>
          <ac:spMkLst>
            <pc:docMk/>
            <pc:sldMk cId="2930073781" sldId="308"/>
            <ac:spMk id="9" creationId="{D79AADB1-DDED-378E-CCF8-C0C6DBB6D8D4}"/>
          </ac:spMkLst>
        </pc:spChg>
        <pc:spChg chg="add del mod">
          <ac:chgData name="YAP JIA JUN" userId="33414b63-edcd-42ec-822b-73c4dce8ec76" providerId="ADAL" clId="{A3F5B6CE-99E3-4A61-8316-3B47FC859FFE}" dt="2023-07-21T13:57:00.530" v="5301" actId="478"/>
          <ac:spMkLst>
            <pc:docMk/>
            <pc:sldMk cId="2930073781" sldId="308"/>
            <ac:spMk id="10" creationId="{8506C4A7-00CD-91C5-089F-6740042E883A}"/>
          </ac:spMkLst>
        </pc:spChg>
        <pc:spChg chg="add mod">
          <ac:chgData name="YAP JIA JUN" userId="33414b63-edcd-42ec-822b-73c4dce8ec76" providerId="ADAL" clId="{A3F5B6CE-99E3-4A61-8316-3B47FC859FFE}" dt="2023-07-21T14:05:53.351" v="5345" actId="164"/>
          <ac:spMkLst>
            <pc:docMk/>
            <pc:sldMk cId="2930073781" sldId="308"/>
            <ac:spMk id="11" creationId="{BBBCBD89-4FD5-E96A-A247-86D711584BF3}"/>
          </ac:spMkLst>
        </pc:spChg>
        <pc:spChg chg="add mod">
          <ac:chgData name="YAP JIA JUN" userId="33414b63-edcd-42ec-822b-73c4dce8ec76" providerId="ADAL" clId="{A3F5B6CE-99E3-4A61-8316-3B47FC859FFE}" dt="2023-07-21T14:05:53.351" v="5345" actId="164"/>
          <ac:spMkLst>
            <pc:docMk/>
            <pc:sldMk cId="2930073781" sldId="308"/>
            <ac:spMk id="12" creationId="{E81D7BC0-D208-68A1-BB13-D79ABDA24896}"/>
          </ac:spMkLst>
        </pc:spChg>
        <pc:spChg chg="add mod">
          <ac:chgData name="YAP JIA JUN" userId="33414b63-edcd-42ec-822b-73c4dce8ec76" providerId="ADAL" clId="{A3F5B6CE-99E3-4A61-8316-3B47FC859FFE}" dt="2023-07-21T14:05:53.351" v="5345" actId="164"/>
          <ac:spMkLst>
            <pc:docMk/>
            <pc:sldMk cId="2930073781" sldId="308"/>
            <ac:spMk id="14" creationId="{432A24AE-FDB0-9238-F5F9-1DBDCE9CAF95}"/>
          </ac:spMkLst>
        </pc:spChg>
        <pc:spChg chg="add mod">
          <ac:chgData name="YAP JIA JUN" userId="33414b63-edcd-42ec-822b-73c4dce8ec76" providerId="ADAL" clId="{A3F5B6CE-99E3-4A61-8316-3B47FC859FFE}" dt="2023-07-21T14:05:53.351" v="5345" actId="164"/>
          <ac:spMkLst>
            <pc:docMk/>
            <pc:sldMk cId="2930073781" sldId="308"/>
            <ac:spMk id="15" creationId="{7D3770FF-6C60-322A-CE56-9787466C1730}"/>
          </ac:spMkLst>
        </pc:spChg>
        <pc:spChg chg="add mod">
          <ac:chgData name="YAP JIA JUN" userId="33414b63-edcd-42ec-822b-73c4dce8ec76" providerId="ADAL" clId="{A3F5B6CE-99E3-4A61-8316-3B47FC859FFE}" dt="2023-07-21T14:00:14.143" v="5334" actId="1076"/>
          <ac:spMkLst>
            <pc:docMk/>
            <pc:sldMk cId="2930073781" sldId="308"/>
            <ac:spMk id="16" creationId="{E1DD9D67-3F01-3943-8D7A-188DA00F737B}"/>
          </ac:spMkLst>
        </pc:spChg>
        <pc:spChg chg="add mod">
          <ac:chgData name="YAP JIA JUN" userId="33414b63-edcd-42ec-822b-73c4dce8ec76" providerId="ADAL" clId="{A3F5B6CE-99E3-4A61-8316-3B47FC859FFE}" dt="2023-07-21T14:00:24.990" v="5336" actId="1076"/>
          <ac:spMkLst>
            <pc:docMk/>
            <pc:sldMk cId="2930073781" sldId="308"/>
            <ac:spMk id="17" creationId="{848A5CA7-D39F-1F7C-DAE9-EB028A13BCA2}"/>
          </ac:spMkLst>
        </pc:spChg>
        <pc:spChg chg="add mod">
          <ac:chgData name="YAP JIA JUN" userId="33414b63-edcd-42ec-822b-73c4dce8ec76" providerId="ADAL" clId="{A3F5B6CE-99E3-4A61-8316-3B47FC859FFE}" dt="2023-07-23T17:03:48.552" v="18996" actId="164"/>
          <ac:spMkLst>
            <pc:docMk/>
            <pc:sldMk cId="2930073781" sldId="308"/>
            <ac:spMk id="18" creationId="{2ACAFE07-36B0-1529-83F8-6AE2CAAF8E7E}"/>
          </ac:spMkLst>
        </pc:spChg>
        <pc:spChg chg="add del mod">
          <ac:chgData name="YAP JIA JUN" userId="33414b63-edcd-42ec-822b-73c4dce8ec76" providerId="ADAL" clId="{A3F5B6CE-99E3-4A61-8316-3B47FC859FFE}" dt="2023-07-21T14:06:16.065" v="5347" actId="478"/>
          <ac:spMkLst>
            <pc:docMk/>
            <pc:sldMk cId="2930073781" sldId="308"/>
            <ac:spMk id="20" creationId="{B36AE0BF-0627-501E-DD1E-F324A845E934}"/>
          </ac:spMkLst>
        </pc:spChg>
        <pc:spChg chg="add mod">
          <ac:chgData name="YAP JIA JUN" userId="33414b63-edcd-42ec-822b-73c4dce8ec76" providerId="ADAL" clId="{A3F5B6CE-99E3-4A61-8316-3B47FC859FFE}" dt="2023-07-23T17:03:40.388" v="18994" actId="164"/>
          <ac:spMkLst>
            <pc:docMk/>
            <pc:sldMk cId="2930073781" sldId="308"/>
            <ac:spMk id="21" creationId="{AE0F8272-0468-5E55-33EA-034F460E5ACA}"/>
          </ac:spMkLst>
        </pc:spChg>
        <pc:spChg chg="add mod">
          <ac:chgData name="YAP JIA JUN" userId="33414b63-edcd-42ec-822b-73c4dce8ec76" providerId="ADAL" clId="{A3F5B6CE-99E3-4A61-8316-3B47FC859FFE}" dt="2023-07-23T17:03:44.703" v="18995" actId="164"/>
          <ac:spMkLst>
            <pc:docMk/>
            <pc:sldMk cId="2930073781" sldId="308"/>
            <ac:spMk id="22" creationId="{E56F46D2-80A5-6C8C-6417-7F6CA4E4525A}"/>
          </ac:spMkLst>
        </pc:spChg>
        <pc:spChg chg="add del mod">
          <ac:chgData name="YAP JIA JUN" userId="33414b63-edcd-42ec-822b-73c4dce8ec76" providerId="ADAL" clId="{A3F5B6CE-99E3-4A61-8316-3B47FC859FFE}" dt="2023-07-21T14:17:56.154" v="5653" actId="478"/>
          <ac:spMkLst>
            <pc:docMk/>
            <pc:sldMk cId="2930073781" sldId="308"/>
            <ac:spMk id="23" creationId="{5C5A318A-71B5-DD1B-1500-7E9829BC8082}"/>
          </ac:spMkLst>
        </pc:spChg>
        <pc:spChg chg="add mod">
          <ac:chgData name="YAP JIA JUN" userId="33414b63-edcd-42ec-822b-73c4dce8ec76" providerId="ADAL" clId="{A3F5B6CE-99E3-4A61-8316-3B47FC859FFE}" dt="2023-07-23T17:03:48.552" v="18996" actId="164"/>
          <ac:spMkLst>
            <pc:docMk/>
            <pc:sldMk cId="2930073781" sldId="308"/>
            <ac:spMk id="24" creationId="{105551FC-AF57-783F-F16A-D3C7A710B280}"/>
          </ac:spMkLst>
        </pc:spChg>
        <pc:grpChg chg="add del mod">
          <ac:chgData name="YAP JIA JUN" userId="33414b63-edcd-42ec-822b-73c4dce8ec76" providerId="ADAL" clId="{A3F5B6CE-99E3-4A61-8316-3B47FC859FFE}" dt="2023-07-23T17:03:30.648" v="18993" actId="165"/>
          <ac:grpSpMkLst>
            <pc:docMk/>
            <pc:sldMk cId="2930073781" sldId="308"/>
            <ac:grpSpMk id="10" creationId="{B9A0A4F3-355E-9F15-C6A2-BCAC5C25B4FE}"/>
          </ac:grpSpMkLst>
        </pc:grpChg>
        <pc:grpChg chg="add mod">
          <ac:chgData name="YAP JIA JUN" userId="33414b63-edcd-42ec-822b-73c4dce8ec76" providerId="ADAL" clId="{A3F5B6CE-99E3-4A61-8316-3B47FC859FFE}" dt="2023-07-23T17:03:40.388" v="18994" actId="164"/>
          <ac:grpSpMkLst>
            <pc:docMk/>
            <pc:sldMk cId="2930073781" sldId="308"/>
            <ac:grpSpMk id="13" creationId="{CEA8423D-18D3-49D4-7C87-F542EF949592}"/>
          </ac:grpSpMkLst>
        </pc:grpChg>
        <pc:grpChg chg="add mod">
          <ac:chgData name="YAP JIA JUN" userId="33414b63-edcd-42ec-822b-73c4dce8ec76" providerId="ADAL" clId="{A3F5B6CE-99E3-4A61-8316-3B47FC859FFE}" dt="2023-07-23T17:03:44.703" v="18995" actId="164"/>
          <ac:grpSpMkLst>
            <pc:docMk/>
            <pc:sldMk cId="2930073781" sldId="308"/>
            <ac:grpSpMk id="19" creationId="{BE84AA67-B8D4-254A-C8EC-C80A0967AD2C}"/>
          </ac:grpSpMkLst>
        </pc:grpChg>
        <pc:grpChg chg="add mod">
          <ac:chgData name="YAP JIA JUN" userId="33414b63-edcd-42ec-822b-73c4dce8ec76" providerId="ADAL" clId="{A3F5B6CE-99E3-4A61-8316-3B47FC859FFE}" dt="2023-07-23T17:03:44.703" v="18995" actId="164"/>
          <ac:grpSpMkLst>
            <pc:docMk/>
            <pc:sldMk cId="2930073781" sldId="308"/>
            <ac:grpSpMk id="20" creationId="{79E03872-7EA5-00AA-65A9-7FBB215559EA}"/>
          </ac:grpSpMkLst>
        </pc:grpChg>
        <pc:grpChg chg="add mod">
          <ac:chgData name="YAP JIA JUN" userId="33414b63-edcd-42ec-822b-73c4dce8ec76" providerId="ADAL" clId="{A3F5B6CE-99E3-4A61-8316-3B47FC859FFE}" dt="2023-07-23T17:03:48.552" v="18996" actId="164"/>
          <ac:grpSpMkLst>
            <pc:docMk/>
            <pc:sldMk cId="2930073781" sldId="308"/>
            <ac:grpSpMk id="23" creationId="{C9657881-801D-9149-353F-5655EB891CE3}"/>
          </ac:grpSpMkLst>
        </pc:grpChg>
      </pc:sldChg>
      <pc:sldChg chg="addSp delSp modSp add mod modTransition modAnim">
        <pc:chgData name="YAP JIA JUN" userId="33414b63-edcd-42ec-822b-73c4dce8ec76" providerId="ADAL" clId="{A3F5B6CE-99E3-4A61-8316-3B47FC859FFE}" dt="2023-07-24T15:08:10.416" v="19809" actId="1076"/>
        <pc:sldMkLst>
          <pc:docMk/>
          <pc:sldMk cId="1598055117" sldId="309"/>
        </pc:sldMkLst>
        <pc:spChg chg="mod">
          <ac:chgData name="YAP JIA JUN" userId="33414b63-edcd-42ec-822b-73c4dce8ec76" providerId="ADAL" clId="{A3F5B6CE-99E3-4A61-8316-3B47FC859FFE}" dt="2023-07-23T17:04:29.349" v="19006" actId="1076"/>
          <ac:spMkLst>
            <pc:docMk/>
            <pc:sldMk cId="1598055117" sldId="309"/>
            <ac:spMk id="2" creationId="{367FAD05-EB57-54F5-2D49-85C85662C9F7}"/>
          </ac:spMkLst>
        </pc:spChg>
        <pc:spChg chg="add mod">
          <ac:chgData name="YAP JIA JUN" userId="33414b63-edcd-42ec-822b-73c4dce8ec76" providerId="ADAL" clId="{A3F5B6CE-99E3-4A61-8316-3B47FC859FFE}" dt="2023-07-24T14:11:05.005" v="19715" actId="255"/>
          <ac:spMkLst>
            <pc:docMk/>
            <pc:sldMk cId="1598055117" sldId="309"/>
            <ac:spMk id="3" creationId="{E952E432-566D-019B-F498-ECAF354F465F}"/>
          </ac:spMkLst>
        </pc:spChg>
        <pc:spChg chg="add mod">
          <ac:chgData name="YAP JIA JUN" userId="33414b63-edcd-42ec-822b-73c4dce8ec76" providerId="ADAL" clId="{A3F5B6CE-99E3-4A61-8316-3B47FC859FFE}" dt="2023-07-24T14:11:05.005" v="19715" actId="255"/>
          <ac:spMkLst>
            <pc:docMk/>
            <pc:sldMk cId="1598055117" sldId="309"/>
            <ac:spMk id="4" creationId="{BD3A58EA-D06E-2654-4FBE-656EB2160C0C}"/>
          </ac:spMkLst>
        </pc:spChg>
        <pc:spChg chg="add mod">
          <ac:chgData name="YAP JIA JUN" userId="33414b63-edcd-42ec-822b-73c4dce8ec76" providerId="ADAL" clId="{A3F5B6CE-99E3-4A61-8316-3B47FC859FFE}" dt="2023-07-23T08:38:34.015" v="15811"/>
          <ac:spMkLst>
            <pc:docMk/>
            <pc:sldMk cId="1598055117" sldId="309"/>
            <ac:spMk id="5" creationId="{54893AD3-6BB0-E382-422C-42C693E58881}"/>
          </ac:spMkLst>
        </pc:spChg>
        <pc:spChg chg="add del mod">
          <ac:chgData name="YAP JIA JUN" userId="33414b63-edcd-42ec-822b-73c4dce8ec76" providerId="ADAL" clId="{A3F5B6CE-99E3-4A61-8316-3B47FC859FFE}" dt="2023-07-22T08:21:16.059" v="8264" actId="478"/>
          <ac:spMkLst>
            <pc:docMk/>
            <pc:sldMk cId="1598055117" sldId="309"/>
            <ac:spMk id="5" creationId="{D919E7DB-05F5-7F12-005A-EF59370711E7}"/>
          </ac:spMkLst>
        </pc:spChg>
        <pc:spChg chg="add mod">
          <ac:chgData name="YAP JIA JUN" userId="33414b63-edcd-42ec-822b-73c4dce8ec76" providerId="ADAL" clId="{A3F5B6CE-99E3-4A61-8316-3B47FC859FFE}" dt="2023-07-24T14:11:29.260" v="19716" actId="255"/>
          <ac:spMkLst>
            <pc:docMk/>
            <pc:sldMk cId="1598055117" sldId="309"/>
            <ac:spMk id="6" creationId="{F85EBE86-3AF2-3C3A-D6D1-BED1B1EE2C03}"/>
          </ac:spMkLst>
        </pc:spChg>
        <pc:spChg chg="add mod">
          <ac:chgData name="YAP JIA JUN" userId="33414b63-edcd-42ec-822b-73c4dce8ec76" providerId="ADAL" clId="{A3F5B6CE-99E3-4A61-8316-3B47FC859FFE}" dt="2023-07-24T14:11:05.005" v="19715" actId="255"/>
          <ac:spMkLst>
            <pc:docMk/>
            <pc:sldMk cId="1598055117" sldId="309"/>
            <ac:spMk id="7" creationId="{5080EF02-636B-1F21-9C10-BA66268086B5}"/>
          </ac:spMkLst>
        </pc:spChg>
        <pc:spChg chg="add mod">
          <ac:chgData name="YAP JIA JUN" userId="33414b63-edcd-42ec-822b-73c4dce8ec76" providerId="ADAL" clId="{A3F5B6CE-99E3-4A61-8316-3B47FC859FFE}" dt="2023-07-24T14:10:33.389" v="19702" actId="255"/>
          <ac:spMkLst>
            <pc:docMk/>
            <pc:sldMk cId="1598055117" sldId="309"/>
            <ac:spMk id="8" creationId="{EFBBB45D-86AA-797E-3526-A497A6BC585C}"/>
          </ac:spMkLst>
        </pc:spChg>
        <pc:spChg chg="add mod">
          <ac:chgData name="YAP JIA JUN" userId="33414b63-edcd-42ec-822b-73c4dce8ec76" providerId="ADAL" clId="{A3F5B6CE-99E3-4A61-8316-3B47FC859FFE}" dt="2023-07-23T08:38:34.015" v="15811"/>
          <ac:spMkLst>
            <pc:docMk/>
            <pc:sldMk cId="1598055117" sldId="309"/>
            <ac:spMk id="9" creationId="{83D0B4E1-47F9-F55D-ABCC-7A3333372E98}"/>
          </ac:spMkLst>
        </pc:spChg>
        <pc:spChg chg="add del mod">
          <ac:chgData name="YAP JIA JUN" userId="33414b63-edcd-42ec-822b-73c4dce8ec76" providerId="ADAL" clId="{A3F5B6CE-99E3-4A61-8316-3B47FC859FFE}" dt="2023-07-24T14:08:46.049" v="19680" actId="767"/>
          <ac:spMkLst>
            <pc:docMk/>
            <pc:sldMk cId="1598055117" sldId="309"/>
            <ac:spMk id="11" creationId="{7444CA32-4FA2-4BA2-9FB1-61AE49D8D78F}"/>
          </ac:spMkLst>
        </pc:spChg>
        <pc:cxnChg chg="add mod">
          <ac:chgData name="YAP JIA JUN" userId="33414b63-edcd-42ec-822b-73c4dce8ec76" providerId="ADAL" clId="{A3F5B6CE-99E3-4A61-8316-3B47FC859FFE}" dt="2023-07-23T08:40:27.492" v="15819" actId="14861"/>
          <ac:cxnSpMkLst>
            <pc:docMk/>
            <pc:sldMk cId="1598055117" sldId="309"/>
            <ac:cxnSpMk id="10" creationId="{82E92A91-DC69-22FF-1011-21FB0FAEA8E8}"/>
          </ac:cxnSpMkLst>
        </pc:cxnChg>
        <pc:cxnChg chg="add mod">
          <ac:chgData name="YAP JIA JUN" userId="33414b63-edcd-42ec-822b-73c4dce8ec76" providerId="ADAL" clId="{A3F5B6CE-99E3-4A61-8316-3B47FC859FFE}" dt="2023-07-23T08:40:27.492" v="15819" actId="14861"/>
          <ac:cxnSpMkLst>
            <pc:docMk/>
            <pc:sldMk cId="1598055117" sldId="309"/>
            <ac:cxnSpMk id="12" creationId="{3630DF7C-1769-21A0-5F92-1294A8A8902F}"/>
          </ac:cxnSpMkLst>
        </pc:cxnChg>
        <pc:cxnChg chg="add mod">
          <ac:chgData name="YAP JIA JUN" userId="33414b63-edcd-42ec-822b-73c4dce8ec76" providerId="ADAL" clId="{A3F5B6CE-99E3-4A61-8316-3B47FC859FFE}" dt="2023-07-23T08:40:41.426" v="15822" actId="14861"/>
          <ac:cxnSpMkLst>
            <pc:docMk/>
            <pc:sldMk cId="1598055117" sldId="309"/>
            <ac:cxnSpMk id="14" creationId="{62F83B30-3482-C190-3BDC-644714456221}"/>
          </ac:cxnSpMkLst>
        </pc:cxnChg>
        <pc:cxnChg chg="add mod">
          <ac:chgData name="YAP JIA JUN" userId="33414b63-edcd-42ec-822b-73c4dce8ec76" providerId="ADAL" clId="{A3F5B6CE-99E3-4A61-8316-3B47FC859FFE}" dt="2023-07-23T08:40:41.426" v="15822" actId="14861"/>
          <ac:cxnSpMkLst>
            <pc:docMk/>
            <pc:sldMk cId="1598055117" sldId="309"/>
            <ac:cxnSpMk id="17" creationId="{AA1B2874-C079-612F-5665-FC7D16C11743}"/>
          </ac:cxnSpMkLst>
        </pc:cxnChg>
        <pc:cxnChg chg="add mod">
          <ac:chgData name="YAP JIA JUN" userId="33414b63-edcd-42ec-822b-73c4dce8ec76" providerId="ADAL" clId="{A3F5B6CE-99E3-4A61-8316-3B47FC859FFE}" dt="2023-07-24T15:08:10.416" v="19809" actId="1076"/>
          <ac:cxnSpMkLst>
            <pc:docMk/>
            <pc:sldMk cId="1598055117" sldId="309"/>
            <ac:cxnSpMk id="19" creationId="{FA0D2ACF-7B1F-C3F5-006D-5CF1B1D81B3F}"/>
          </ac:cxnSpMkLst>
        </pc:cxnChg>
        <pc:cxnChg chg="add mod">
          <ac:chgData name="YAP JIA JUN" userId="33414b63-edcd-42ec-822b-73c4dce8ec76" providerId="ADAL" clId="{A3F5B6CE-99E3-4A61-8316-3B47FC859FFE}" dt="2023-07-23T08:40:41.426" v="15822" actId="14861"/>
          <ac:cxnSpMkLst>
            <pc:docMk/>
            <pc:sldMk cId="1598055117" sldId="309"/>
            <ac:cxnSpMk id="22" creationId="{0E370618-C968-FB9B-0BCF-A7985981330B}"/>
          </ac:cxnSpMkLst>
        </pc:cxnChg>
      </pc:sldChg>
      <pc:sldChg chg="modSp add del mod ord">
        <pc:chgData name="YAP JIA JUN" userId="33414b63-edcd-42ec-822b-73c4dce8ec76" providerId="ADAL" clId="{A3F5B6CE-99E3-4A61-8316-3B47FC859FFE}" dt="2023-07-22T09:04:28.464" v="9046" actId="47"/>
        <pc:sldMkLst>
          <pc:docMk/>
          <pc:sldMk cId="4065201352" sldId="310"/>
        </pc:sldMkLst>
        <pc:spChg chg="mod">
          <ac:chgData name="YAP JIA JUN" userId="33414b63-edcd-42ec-822b-73c4dce8ec76" providerId="ADAL" clId="{A3F5B6CE-99E3-4A61-8316-3B47FC859FFE}" dt="2023-07-20T07:23:57.318" v="1160" actId="20577"/>
          <ac:spMkLst>
            <pc:docMk/>
            <pc:sldMk cId="4065201352" sldId="310"/>
            <ac:spMk id="2" creationId="{367FAD05-EB57-54F5-2D49-85C85662C9F7}"/>
          </ac:spMkLst>
        </pc:spChg>
      </pc:sldChg>
      <pc:sldChg chg="addSp delSp modSp add mod ord modTransition delAnim modAnim modNotes">
        <pc:chgData name="YAP JIA JUN" userId="33414b63-edcd-42ec-822b-73c4dce8ec76" providerId="ADAL" clId="{A3F5B6CE-99E3-4A61-8316-3B47FC859FFE}" dt="2023-07-24T12:00:27.192" v="19538" actId="14100"/>
        <pc:sldMkLst>
          <pc:docMk/>
          <pc:sldMk cId="1893862633" sldId="311"/>
        </pc:sldMkLst>
        <pc:spChg chg="add del mod">
          <ac:chgData name="YAP JIA JUN" userId="33414b63-edcd-42ec-822b-73c4dce8ec76" providerId="ADAL" clId="{A3F5B6CE-99E3-4A61-8316-3B47FC859FFE}" dt="2023-07-21T17:52:25.055" v="6699" actId="1076"/>
          <ac:spMkLst>
            <pc:docMk/>
            <pc:sldMk cId="1893862633" sldId="311"/>
            <ac:spMk id="2" creationId="{367FAD05-EB57-54F5-2D49-85C85662C9F7}"/>
          </ac:spMkLst>
        </pc:spChg>
        <pc:spChg chg="del">
          <ac:chgData name="YAP JIA JUN" userId="33414b63-edcd-42ec-822b-73c4dce8ec76" providerId="ADAL" clId="{A3F5B6CE-99E3-4A61-8316-3B47FC859FFE}" dt="2023-07-20T07:29:53.939" v="1317" actId="478"/>
          <ac:spMkLst>
            <pc:docMk/>
            <pc:sldMk cId="1893862633" sldId="311"/>
            <ac:spMk id="3" creationId="{E952E432-566D-019B-F498-ECAF354F465F}"/>
          </ac:spMkLst>
        </pc:spChg>
        <pc:spChg chg="add mod">
          <ac:chgData name="YAP JIA JUN" userId="33414b63-edcd-42ec-822b-73c4dce8ec76" providerId="ADAL" clId="{A3F5B6CE-99E3-4A61-8316-3B47FC859FFE}" dt="2023-07-24T12:00:09.593" v="19532" actId="1038"/>
          <ac:spMkLst>
            <pc:docMk/>
            <pc:sldMk cId="1893862633" sldId="311"/>
            <ac:spMk id="4" creationId="{7B7C788C-425D-C71C-435E-38ED6DECAE28}"/>
          </ac:spMkLst>
        </pc:spChg>
        <pc:spChg chg="del">
          <ac:chgData name="YAP JIA JUN" userId="33414b63-edcd-42ec-822b-73c4dce8ec76" providerId="ADAL" clId="{A3F5B6CE-99E3-4A61-8316-3B47FC859FFE}" dt="2023-07-20T07:29:54.447" v="1318" actId="478"/>
          <ac:spMkLst>
            <pc:docMk/>
            <pc:sldMk cId="1893862633" sldId="311"/>
            <ac:spMk id="4" creationId="{BD3A58EA-D06E-2654-4FBE-656EB2160C0C}"/>
          </ac:spMkLst>
        </pc:spChg>
        <pc:spChg chg="add del mod">
          <ac:chgData name="YAP JIA JUN" userId="33414b63-edcd-42ec-822b-73c4dce8ec76" providerId="ADAL" clId="{A3F5B6CE-99E3-4A61-8316-3B47FC859FFE}" dt="2023-07-24T11:57:07.976" v="19515" actId="478"/>
          <ac:spMkLst>
            <pc:docMk/>
            <pc:sldMk cId="1893862633" sldId="311"/>
            <ac:spMk id="5" creationId="{793E9F96-A316-A6A4-72A7-901948FB6BCE}"/>
          </ac:spMkLst>
        </pc:spChg>
        <pc:spChg chg="add del mod">
          <ac:chgData name="YAP JIA JUN" userId="33414b63-edcd-42ec-822b-73c4dce8ec76" providerId="ADAL" clId="{A3F5B6CE-99E3-4A61-8316-3B47FC859FFE}" dt="2023-07-24T11:57:08.760" v="19516" actId="478"/>
          <ac:spMkLst>
            <pc:docMk/>
            <pc:sldMk cId="1893862633" sldId="311"/>
            <ac:spMk id="6" creationId="{85F358F2-A368-3406-ACC7-0944AD8B16CD}"/>
          </ac:spMkLst>
        </pc:spChg>
        <pc:spChg chg="add del mod">
          <ac:chgData name="YAP JIA JUN" userId="33414b63-edcd-42ec-822b-73c4dce8ec76" providerId="ADAL" clId="{A3F5B6CE-99E3-4A61-8316-3B47FC859FFE}" dt="2023-07-24T11:57:09.478" v="19517" actId="478"/>
          <ac:spMkLst>
            <pc:docMk/>
            <pc:sldMk cId="1893862633" sldId="311"/>
            <ac:spMk id="7" creationId="{AD6DE468-63FB-249F-0C7B-6DF0A157AB81}"/>
          </ac:spMkLst>
        </pc:spChg>
        <pc:spChg chg="add mod">
          <ac:chgData name="YAP JIA JUN" userId="33414b63-edcd-42ec-822b-73c4dce8ec76" providerId="ADAL" clId="{A3F5B6CE-99E3-4A61-8316-3B47FC859FFE}" dt="2023-07-24T12:00:27.192" v="19538" actId="14100"/>
          <ac:spMkLst>
            <pc:docMk/>
            <pc:sldMk cId="1893862633" sldId="311"/>
            <ac:spMk id="8" creationId="{D5CF4415-1049-8CA5-6F2D-6224C401EC40}"/>
          </ac:spMkLst>
        </pc:spChg>
        <pc:graphicFrameChg chg="add mod modGraphic">
          <ac:chgData name="YAP JIA JUN" userId="33414b63-edcd-42ec-822b-73c4dce8ec76" providerId="ADAL" clId="{A3F5B6CE-99E3-4A61-8316-3B47FC859FFE}" dt="2023-07-24T11:59:43.598" v="19526" actId="313"/>
          <ac:graphicFrameMkLst>
            <pc:docMk/>
            <pc:sldMk cId="1893862633" sldId="311"/>
            <ac:graphicFrameMk id="3" creationId="{19E5D58E-EA99-CA3C-16D4-B09308E85093}"/>
          </ac:graphicFrameMkLst>
        </pc:graphicFrameChg>
        <pc:graphicFrameChg chg="add del mod modGraphic">
          <ac:chgData name="YAP JIA JUN" userId="33414b63-edcd-42ec-822b-73c4dce8ec76" providerId="ADAL" clId="{A3F5B6CE-99E3-4A61-8316-3B47FC859FFE}" dt="2023-07-23T09:00:42.878" v="15839" actId="478"/>
          <ac:graphicFrameMkLst>
            <pc:docMk/>
            <pc:sldMk cId="1893862633" sldId="311"/>
            <ac:graphicFrameMk id="4" creationId="{C9D5BEAA-872E-0BC0-9F57-D15A6086B91B}"/>
          </ac:graphicFrameMkLst>
        </pc:graphicFrameChg>
      </pc:sldChg>
      <pc:sldChg chg="addSp modSp add del mod addCm delCm">
        <pc:chgData name="YAP JIA JUN" userId="33414b63-edcd-42ec-822b-73c4dce8ec76" providerId="ADAL" clId="{A3F5B6CE-99E3-4A61-8316-3B47FC859FFE}" dt="2023-07-23T09:44:24.679" v="16261" actId="47"/>
        <pc:sldMkLst>
          <pc:docMk/>
          <pc:sldMk cId="882522107" sldId="312"/>
        </pc:sldMkLst>
        <pc:spChg chg="mod">
          <ac:chgData name="YAP JIA JUN" userId="33414b63-edcd-42ec-822b-73c4dce8ec76" providerId="ADAL" clId="{A3F5B6CE-99E3-4A61-8316-3B47FC859FFE}" dt="2023-07-20T07:30:19.204" v="1351" actId="20577"/>
          <ac:spMkLst>
            <pc:docMk/>
            <pc:sldMk cId="882522107" sldId="312"/>
            <ac:spMk id="2" creationId="{367FAD05-EB57-54F5-2D49-85C85662C9F7}"/>
          </ac:spMkLst>
        </pc:spChg>
        <pc:graphicFrameChg chg="add mod modGraphic">
          <ac:chgData name="YAP JIA JUN" userId="33414b63-edcd-42ec-822b-73c4dce8ec76" providerId="ADAL" clId="{A3F5B6CE-99E3-4A61-8316-3B47FC859FFE}" dt="2023-07-23T09:29:25.016" v="16174"/>
          <ac:graphicFrameMkLst>
            <pc:docMk/>
            <pc:sldMk cId="882522107" sldId="312"/>
            <ac:graphicFrameMk id="3" creationId="{59450CF6-40DA-9663-C5F6-B600EEAA1371}"/>
          </ac:graphicFrameMkLst>
        </pc:graphicFrameChg>
      </pc:sldChg>
      <pc:sldChg chg="addSp delSp modSp add del mod modTransition delAnim modAnim">
        <pc:chgData name="YAP JIA JUN" userId="33414b63-edcd-42ec-822b-73c4dce8ec76" providerId="ADAL" clId="{A3F5B6CE-99E3-4A61-8316-3B47FC859FFE}" dt="2023-07-24T12:43:07.684" v="19657" actId="47"/>
        <pc:sldMkLst>
          <pc:docMk/>
          <pc:sldMk cId="1732215532" sldId="313"/>
        </pc:sldMkLst>
        <pc:spChg chg="mod">
          <ac:chgData name="YAP JIA JUN" userId="33414b63-edcd-42ec-822b-73c4dce8ec76" providerId="ADAL" clId="{A3F5B6CE-99E3-4A61-8316-3B47FC859FFE}" dt="2023-07-22T09:04:22.247" v="9045" actId="1076"/>
          <ac:spMkLst>
            <pc:docMk/>
            <pc:sldMk cId="1732215532" sldId="313"/>
            <ac:spMk id="2" creationId="{367FAD05-EB57-54F5-2D49-85C85662C9F7}"/>
          </ac:spMkLst>
        </pc:spChg>
        <pc:spChg chg="add mod">
          <ac:chgData name="YAP JIA JUN" userId="33414b63-edcd-42ec-822b-73c4dce8ec76" providerId="ADAL" clId="{A3F5B6CE-99E3-4A61-8316-3B47FC859FFE}" dt="2023-07-23T10:09:14.378" v="16733" actId="14100"/>
          <ac:spMkLst>
            <pc:docMk/>
            <pc:sldMk cId="1732215532" sldId="313"/>
            <ac:spMk id="4" creationId="{3F0DCD06-6595-BF27-EDE0-DB1A88111312}"/>
          </ac:spMkLst>
        </pc:spChg>
        <pc:spChg chg="add mod">
          <ac:chgData name="YAP JIA JUN" userId="33414b63-edcd-42ec-822b-73c4dce8ec76" providerId="ADAL" clId="{A3F5B6CE-99E3-4A61-8316-3B47FC859FFE}" dt="2023-07-23T10:09:16.259" v="16734" actId="14100"/>
          <ac:spMkLst>
            <pc:docMk/>
            <pc:sldMk cId="1732215532" sldId="313"/>
            <ac:spMk id="5" creationId="{B3742C29-3BFF-A05A-9836-9A26FABB4A7D}"/>
          </ac:spMkLst>
        </pc:spChg>
        <pc:spChg chg="add mod">
          <ac:chgData name="YAP JIA JUN" userId="33414b63-edcd-42ec-822b-73c4dce8ec76" providerId="ADAL" clId="{A3F5B6CE-99E3-4A61-8316-3B47FC859FFE}" dt="2023-07-23T10:09:17.989" v="16735" actId="14100"/>
          <ac:spMkLst>
            <pc:docMk/>
            <pc:sldMk cId="1732215532" sldId="313"/>
            <ac:spMk id="6" creationId="{3802B0D9-C420-2EF9-2A4B-6B991F079BBB}"/>
          </ac:spMkLst>
        </pc:spChg>
        <pc:spChg chg="add mod">
          <ac:chgData name="YAP JIA JUN" userId="33414b63-edcd-42ec-822b-73c4dce8ec76" providerId="ADAL" clId="{A3F5B6CE-99E3-4A61-8316-3B47FC859FFE}" dt="2023-07-23T10:09:20.584" v="16736" actId="14100"/>
          <ac:spMkLst>
            <pc:docMk/>
            <pc:sldMk cId="1732215532" sldId="313"/>
            <ac:spMk id="7" creationId="{59DA05D8-A5F0-0293-5B52-53019AF2C836}"/>
          </ac:spMkLst>
        </pc:spChg>
        <pc:spChg chg="add mod">
          <ac:chgData name="YAP JIA JUN" userId="33414b63-edcd-42ec-822b-73c4dce8ec76" providerId="ADAL" clId="{A3F5B6CE-99E3-4A61-8316-3B47FC859FFE}" dt="2023-07-23T10:09:22.261" v="16737" actId="14100"/>
          <ac:spMkLst>
            <pc:docMk/>
            <pc:sldMk cId="1732215532" sldId="313"/>
            <ac:spMk id="8" creationId="{2AD8A189-9842-65E7-3687-FDE4FA8E1C68}"/>
          </ac:spMkLst>
        </pc:spChg>
        <pc:spChg chg="add del mod">
          <ac:chgData name="YAP JIA JUN" userId="33414b63-edcd-42ec-822b-73c4dce8ec76" providerId="ADAL" clId="{A3F5B6CE-99E3-4A61-8316-3B47FC859FFE}" dt="2023-07-23T10:08:50.970" v="16698" actId="478"/>
          <ac:spMkLst>
            <pc:docMk/>
            <pc:sldMk cId="1732215532" sldId="313"/>
            <ac:spMk id="9" creationId="{32D1C48F-B682-63D9-C8AA-3B05FF44E474}"/>
          </ac:spMkLst>
        </pc:spChg>
        <pc:spChg chg="add mod">
          <ac:chgData name="YAP JIA JUN" userId="33414b63-edcd-42ec-822b-73c4dce8ec76" providerId="ADAL" clId="{A3F5B6CE-99E3-4A61-8316-3B47FC859FFE}" dt="2023-07-23T10:09:24.905" v="16738" actId="14100"/>
          <ac:spMkLst>
            <pc:docMk/>
            <pc:sldMk cId="1732215532" sldId="313"/>
            <ac:spMk id="10" creationId="{0CDC2104-44D2-5A45-50D0-19879933C1D1}"/>
          </ac:spMkLst>
        </pc:spChg>
        <pc:graphicFrameChg chg="add mod modGraphic">
          <ac:chgData name="YAP JIA JUN" userId="33414b63-edcd-42ec-822b-73c4dce8ec76" providerId="ADAL" clId="{A3F5B6CE-99E3-4A61-8316-3B47FC859FFE}" dt="2023-07-23T13:33:26.230" v="18211" actId="207"/>
          <ac:graphicFrameMkLst>
            <pc:docMk/>
            <pc:sldMk cId="1732215532" sldId="313"/>
            <ac:graphicFrameMk id="3" creationId="{8BF42CB1-8867-CDE5-E316-CC02D1B65567}"/>
          </ac:graphicFrameMkLst>
        </pc:graphicFrameChg>
      </pc:sldChg>
      <pc:sldChg chg="add del ord">
        <pc:chgData name="YAP JIA JUN" userId="33414b63-edcd-42ec-822b-73c4dce8ec76" providerId="ADAL" clId="{A3F5B6CE-99E3-4A61-8316-3B47FC859FFE}" dt="2023-07-23T10:11:14.308" v="16753" actId="47"/>
        <pc:sldMkLst>
          <pc:docMk/>
          <pc:sldMk cId="2250147965" sldId="314"/>
        </pc:sldMkLst>
      </pc:sldChg>
      <pc:sldChg chg="addSp delSp modSp new mod modTransition">
        <pc:chgData name="YAP JIA JUN" userId="33414b63-edcd-42ec-822b-73c4dce8ec76" providerId="ADAL" clId="{A3F5B6CE-99E3-4A61-8316-3B47FC859FFE}" dt="2023-07-24T03:00:26.964" v="19456" actId="113"/>
        <pc:sldMkLst>
          <pc:docMk/>
          <pc:sldMk cId="1705018032" sldId="315"/>
        </pc:sldMkLst>
        <pc:spChg chg="add mod">
          <ac:chgData name="YAP JIA JUN" userId="33414b63-edcd-42ec-822b-73c4dce8ec76" providerId="ADAL" clId="{A3F5B6CE-99E3-4A61-8316-3B47FC859FFE}" dt="2023-07-20T16:53:26.328" v="1509" actId="20577"/>
          <ac:spMkLst>
            <pc:docMk/>
            <pc:sldMk cId="1705018032" sldId="315"/>
            <ac:spMk id="2" creationId="{E33FC3B5-5402-5D49-C208-B2472A6D7317}"/>
          </ac:spMkLst>
        </pc:spChg>
        <pc:spChg chg="add mod topLvl modVis">
          <ac:chgData name="YAP JIA JUN" userId="33414b63-edcd-42ec-822b-73c4dce8ec76" providerId="ADAL" clId="{A3F5B6CE-99E3-4A61-8316-3B47FC859FFE}" dt="2023-07-24T03:00:17.228" v="19454" actId="113"/>
          <ac:spMkLst>
            <pc:docMk/>
            <pc:sldMk cId="1705018032" sldId="315"/>
            <ac:spMk id="3" creationId="{F2BAC6E5-CBFA-A0D8-1F04-D2247EE667C5}"/>
          </ac:spMkLst>
        </pc:spChg>
        <pc:spChg chg="add mod topLvl modVis">
          <ac:chgData name="YAP JIA JUN" userId="33414b63-edcd-42ec-822b-73c4dce8ec76" providerId="ADAL" clId="{A3F5B6CE-99E3-4A61-8316-3B47FC859FFE}" dt="2023-07-24T03:00:17.228" v="19454" actId="113"/>
          <ac:spMkLst>
            <pc:docMk/>
            <pc:sldMk cId="1705018032" sldId="315"/>
            <ac:spMk id="4" creationId="{310D942F-3D19-C68D-FFB7-B476671A26DE}"/>
          </ac:spMkLst>
        </pc:spChg>
        <pc:spChg chg="add mod topLvl modVis">
          <ac:chgData name="YAP JIA JUN" userId="33414b63-edcd-42ec-822b-73c4dce8ec76" providerId="ADAL" clId="{A3F5B6CE-99E3-4A61-8316-3B47FC859FFE}" dt="2023-07-24T03:00:23.726" v="19455" actId="113"/>
          <ac:spMkLst>
            <pc:docMk/>
            <pc:sldMk cId="1705018032" sldId="315"/>
            <ac:spMk id="5" creationId="{78F7058C-84F3-C0B3-8D6D-310A1E74C2FA}"/>
          </ac:spMkLst>
        </pc:spChg>
        <pc:spChg chg="add mod topLvl modVis">
          <ac:chgData name="YAP JIA JUN" userId="33414b63-edcd-42ec-822b-73c4dce8ec76" providerId="ADAL" clId="{A3F5B6CE-99E3-4A61-8316-3B47FC859FFE}" dt="2023-07-24T03:00:26.964" v="19456" actId="113"/>
          <ac:spMkLst>
            <pc:docMk/>
            <pc:sldMk cId="1705018032" sldId="315"/>
            <ac:spMk id="6" creationId="{1F998832-053D-66F8-C630-AFBE401A47CA}"/>
          </ac:spMkLst>
        </pc:spChg>
        <pc:spChg chg="add del mod">
          <ac:chgData name="YAP JIA JUN" userId="33414b63-edcd-42ec-822b-73c4dce8ec76" providerId="ADAL" clId="{A3F5B6CE-99E3-4A61-8316-3B47FC859FFE}" dt="2023-07-22T09:10:42.652" v="9157" actId="478"/>
          <ac:spMkLst>
            <pc:docMk/>
            <pc:sldMk cId="1705018032" sldId="315"/>
            <ac:spMk id="7" creationId="{9CDB9539-35E0-B529-6F8A-D8535AD20D01}"/>
          </ac:spMkLst>
        </pc:spChg>
        <pc:spChg chg="add mod topLvl modVis">
          <ac:chgData name="YAP JIA JUN" userId="33414b63-edcd-42ec-822b-73c4dce8ec76" providerId="ADAL" clId="{A3F5B6CE-99E3-4A61-8316-3B47FC859FFE}" dt="2023-07-24T03:00:17.228" v="19454" actId="113"/>
          <ac:spMkLst>
            <pc:docMk/>
            <pc:sldMk cId="1705018032" sldId="315"/>
            <ac:spMk id="8" creationId="{E7F4881A-CAF0-CC30-6091-97090A216A75}"/>
          </ac:spMkLst>
        </pc:spChg>
        <pc:spChg chg="add mod topLvl modVis">
          <ac:chgData name="YAP JIA JUN" userId="33414b63-edcd-42ec-822b-73c4dce8ec76" providerId="ADAL" clId="{A3F5B6CE-99E3-4A61-8316-3B47FC859FFE}" dt="2023-07-24T03:00:17.228" v="19454" actId="113"/>
          <ac:spMkLst>
            <pc:docMk/>
            <pc:sldMk cId="1705018032" sldId="315"/>
            <ac:spMk id="9" creationId="{C842AAD9-E7E7-954E-72B6-8777917C5C9F}"/>
          </ac:spMkLst>
        </pc:spChg>
        <pc:spChg chg="add mod topLvl modVis">
          <ac:chgData name="YAP JIA JUN" userId="33414b63-edcd-42ec-822b-73c4dce8ec76" providerId="ADAL" clId="{A3F5B6CE-99E3-4A61-8316-3B47FC859FFE}" dt="2023-07-24T03:00:17.228" v="19454" actId="113"/>
          <ac:spMkLst>
            <pc:docMk/>
            <pc:sldMk cId="1705018032" sldId="315"/>
            <ac:spMk id="10" creationId="{409A1210-5019-9A9A-DB29-AA1270E72845}"/>
          </ac:spMkLst>
        </pc:spChg>
        <pc:spChg chg="add mod">
          <ac:chgData name="YAP JIA JUN" userId="33414b63-edcd-42ec-822b-73c4dce8ec76" providerId="ADAL" clId="{A3F5B6CE-99E3-4A61-8316-3B47FC859FFE}" dt="2023-07-23T17:13:58.864" v="19150"/>
          <ac:spMkLst>
            <pc:docMk/>
            <pc:sldMk cId="1705018032" sldId="315"/>
            <ac:spMk id="49" creationId="{D9C2BE48-B790-D13F-A005-FCAF5F011E71}"/>
          </ac:spMkLst>
        </pc:spChg>
        <pc:spChg chg="add mod">
          <ac:chgData name="YAP JIA JUN" userId="33414b63-edcd-42ec-822b-73c4dce8ec76" providerId="ADAL" clId="{A3F5B6CE-99E3-4A61-8316-3B47FC859FFE}" dt="2023-07-23T17:13:58.864" v="19150"/>
          <ac:spMkLst>
            <pc:docMk/>
            <pc:sldMk cId="1705018032" sldId="315"/>
            <ac:spMk id="50" creationId="{60C90826-671F-DCCE-55E1-4D072F64D1DD}"/>
          </ac:spMkLst>
        </pc:spChg>
        <pc:grpChg chg="add del mod">
          <ac:chgData name="YAP JIA JUN" userId="33414b63-edcd-42ec-822b-73c4dce8ec76" providerId="ADAL" clId="{A3F5B6CE-99E3-4A61-8316-3B47FC859FFE}" dt="2023-07-23T11:32:21.285" v="17346" actId="165"/>
          <ac:grpSpMkLst>
            <pc:docMk/>
            <pc:sldMk cId="1705018032" sldId="315"/>
            <ac:grpSpMk id="48" creationId="{1887286A-6210-1FCF-96D8-01F8105BFA38}"/>
          </ac:grpSpMkLst>
        </pc:grpChg>
        <pc:cxnChg chg="add mod topLvl modVis">
          <ac:chgData name="YAP JIA JUN" userId="33414b63-edcd-42ec-822b-73c4dce8ec76" providerId="ADAL" clId="{A3F5B6CE-99E3-4A61-8316-3B47FC859FFE}" dt="2023-07-23T11:37:48.193" v="17357" actId="962"/>
          <ac:cxnSpMkLst>
            <pc:docMk/>
            <pc:sldMk cId="1705018032" sldId="315"/>
            <ac:cxnSpMk id="12" creationId="{C0A63FF4-B1EE-A23C-0405-D0EF767FC7EC}"/>
          </ac:cxnSpMkLst>
        </pc:cxnChg>
        <pc:cxnChg chg="add del mod">
          <ac:chgData name="YAP JIA JUN" userId="33414b63-edcd-42ec-822b-73c4dce8ec76" providerId="ADAL" clId="{A3F5B6CE-99E3-4A61-8316-3B47FC859FFE}" dt="2023-07-23T11:29:58.040" v="17328" actId="478"/>
          <ac:cxnSpMkLst>
            <pc:docMk/>
            <pc:sldMk cId="1705018032" sldId="315"/>
            <ac:cxnSpMk id="14" creationId="{B25E74C8-0011-9D6E-E498-12B128B2A62B}"/>
          </ac:cxnSpMkLst>
        </pc:cxnChg>
        <pc:cxnChg chg="add mod topLvl modVis">
          <ac:chgData name="YAP JIA JUN" userId="33414b63-edcd-42ec-822b-73c4dce8ec76" providerId="ADAL" clId="{A3F5B6CE-99E3-4A61-8316-3B47FC859FFE}" dt="2023-07-23T11:38:46.992" v="17365" actId="962"/>
          <ac:cxnSpMkLst>
            <pc:docMk/>
            <pc:sldMk cId="1705018032" sldId="315"/>
            <ac:cxnSpMk id="17" creationId="{BFE3D8F8-4389-ACBF-DFEA-82289B485C4A}"/>
          </ac:cxnSpMkLst>
        </pc:cxnChg>
        <pc:cxnChg chg="add del mod">
          <ac:chgData name="YAP JIA JUN" userId="33414b63-edcd-42ec-822b-73c4dce8ec76" providerId="ADAL" clId="{A3F5B6CE-99E3-4A61-8316-3B47FC859FFE}" dt="2023-07-23T11:29:10.443" v="17298" actId="478"/>
          <ac:cxnSpMkLst>
            <pc:docMk/>
            <pc:sldMk cId="1705018032" sldId="315"/>
            <ac:cxnSpMk id="19" creationId="{135E7A3B-36BA-7788-4E34-3437421C9725}"/>
          </ac:cxnSpMkLst>
        </pc:cxnChg>
        <pc:cxnChg chg="add mod topLvl modVis">
          <ac:chgData name="YAP JIA JUN" userId="33414b63-edcd-42ec-822b-73c4dce8ec76" providerId="ADAL" clId="{A3F5B6CE-99E3-4A61-8316-3B47FC859FFE}" dt="2023-07-23T11:39:04.330" v="17367" actId="962"/>
          <ac:cxnSpMkLst>
            <pc:docMk/>
            <pc:sldMk cId="1705018032" sldId="315"/>
            <ac:cxnSpMk id="21" creationId="{39690ACB-89FB-4894-11FD-B15D0FD0BF90}"/>
          </ac:cxnSpMkLst>
        </pc:cxnChg>
        <pc:cxnChg chg="add mod topLvl modVis">
          <ac:chgData name="YAP JIA JUN" userId="33414b63-edcd-42ec-822b-73c4dce8ec76" providerId="ADAL" clId="{A3F5B6CE-99E3-4A61-8316-3B47FC859FFE}" dt="2023-07-23T11:39:28.583" v="17368" actId="962"/>
          <ac:cxnSpMkLst>
            <pc:docMk/>
            <pc:sldMk cId="1705018032" sldId="315"/>
            <ac:cxnSpMk id="23" creationId="{1AB083B9-733D-438B-5F9A-3FBEA94F6989}"/>
          </ac:cxnSpMkLst>
        </pc:cxnChg>
        <pc:cxnChg chg="add mod topLvl modVis">
          <ac:chgData name="YAP JIA JUN" userId="33414b63-edcd-42ec-822b-73c4dce8ec76" providerId="ADAL" clId="{A3F5B6CE-99E3-4A61-8316-3B47FC859FFE}" dt="2023-07-23T11:38:39.642" v="17364" actId="962"/>
          <ac:cxnSpMkLst>
            <pc:docMk/>
            <pc:sldMk cId="1705018032" sldId="315"/>
            <ac:cxnSpMk id="40" creationId="{EC073056-4B7E-2D1D-4D7D-2B5F3D26D43E}"/>
          </ac:cxnSpMkLst>
        </pc:cxnChg>
        <pc:cxnChg chg="add mod topLvl modVis">
          <ac:chgData name="YAP JIA JUN" userId="33414b63-edcd-42ec-822b-73c4dce8ec76" providerId="ADAL" clId="{A3F5B6CE-99E3-4A61-8316-3B47FC859FFE}" dt="2023-07-23T11:38:57.008" v="17366" actId="962"/>
          <ac:cxnSpMkLst>
            <pc:docMk/>
            <pc:sldMk cId="1705018032" sldId="315"/>
            <ac:cxnSpMk id="43" creationId="{045FB66F-3FAB-E9A9-1732-A1629738F96B}"/>
          </ac:cxnSpMkLst>
        </pc:cxnChg>
      </pc:sldChg>
      <pc:sldChg chg="addSp delSp modSp add mod modTransition modAnim">
        <pc:chgData name="YAP JIA JUN" userId="33414b63-edcd-42ec-822b-73c4dce8ec76" providerId="ADAL" clId="{A3F5B6CE-99E3-4A61-8316-3B47FC859FFE}" dt="2023-07-24T14:14:44.226" v="19722"/>
        <pc:sldMkLst>
          <pc:docMk/>
          <pc:sldMk cId="2101998634" sldId="316"/>
        </pc:sldMkLst>
        <pc:spChg chg="mod">
          <ac:chgData name="YAP JIA JUN" userId="33414b63-edcd-42ec-822b-73c4dce8ec76" providerId="ADAL" clId="{A3F5B6CE-99E3-4A61-8316-3B47FC859FFE}" dt="2023-07-22T09:33:56.500" v="9604" actId="20577"/>
          <ac:spMkLst>
            <pc:docMk/>
            <pc:sldMk cId="2101998634" sldId="316"/>
            <ac:spMk id="2" creationId="{E33FC3B5-5402-5D49-C208-B2472A6D7317}"/>
          </ac:spMkLst>
        </pc:spChg>
        <pc:spChg chg="add mod modVis">
          <ac:chgData name="YAP JIA JUN" userId="33414b63-edcd-42ec-822b-73c4dce8ec76" providerId="ADAL" clId="{A3F5B6CE-99E3-4A61-8316-3B47FC859FFE}" dt="2023-07-23T11:39:44.748" v="17369" actId="962"/>
          <ac:spMkLst>
            <pc:docMk/>
            <pc:sldMk cId="2101998634" sldId="316"/>
            <ac:spMk id="3" creationId="{D057C615-7B9F-69AC-5343-5F84F97D5D93}"/>
          </ac:spMkLst>
        </pc:spChg>
        <pc:spChg chg="add mod modVis">
          <ac:chgData name="YAP JIA JUN" userId="33414b63-edcd-42ec-822b-73c4dce8ec76" providerId="ADAL" clId="{A3F5B6CE-99E3-4A61-8316-3B47FC859FFE}" dt="2023-07-23T11:39:49.876" v="17370" actId="962"/>
          <ac:spMkLst>
            <pc:docMk/>
            <pc:sldMk cId="2101998634" sldId="316"/>
            <ac:spMk id="4" creationId="{70182CE3-6735-A15D-B464-029AB29567F7}"/>
          </ac:spMkLst>
        </pc:spChg>
        <pc:spChg chg="add mod modVis">
          <ac:chgData name="YAP JIA JUN" userId="33414b63-edcd-42ec-822b-73c4dce8ec76" providerId="ADAL" clId="{A3F5B6CE-99E3-4A61-8316-3B47FC859FFE}" dt="2023-07-23T11:39:54.836" v="17371" actId="962"/>
          <ac:spMkLst>
            <pc:docMk/>
            <pc:sldMk cId="2101998634" sldId="316"/>
            <ac:spMk id="5" creationId="{498905F5-BE75-4076-9628-AA5A5520C808}"/>
          </ac:spMkLst>
        </pc:spChg>
        <pc:spChg chg="add mod modVis">
          <ac:chgData name="YAP JIA JUN" userId="33414b63-edcd-42ec-822b-73c4dce8ec76" providerId="ADAL" clId="{A3F5B6CE-99E3-4A61-8316-3B47FC859FFE}" dt="2023-07-23T11:40:02.551" v="17372" actId="962"/>
          <ac:spMkLst>
            <pc:docMk/>
            <pc:sldMk cId="2101998634" sldId="316"/>
            <ac:spMk id="6" creationId="{A3591634-DA76-F193-611A-123D55E21254}"/>
          </ac:spMkLst>
        </pc:spChg>
        <pc:spChg chg="add mod modVis">
          <ac:chgData name="YAP JIA JUN" userId="33414b63-edcd-42ec-822b-73c4dce8ec76" providerId="ADAL" clId="{A3F5B6CE-99E3-4A61-8316-3B47FC859FFE}" dt="2023-07-23T11:40:07.883" v="17373" actId="962"/>
          <ac:spMkLst>
            <pc:docMk/>
            <pc:sldMk cId="2101998634" sldId="316"/>
            <ac:spMk id="7" creationId="{C9FD6210-F1BA-4CD2-B76A-34F1BD5A9329}"/>
          </ac:spMkLst>
        </pc:spChg>
        <pc:spChg chg="add mod modVis">
          <ac:chgData name="YAP JIA JUN" userId="33414b63-edcd-42ec-822b-73c4dce8ec76" providerId="ADAL" clId="{A3F5B6CE-99E3-4A61-8316-3B47FC859FFE}" dt="2023-07-23T11:40:16.464" v="17374" actId="962"/>
          <ac:spMkLst>
            <pc:docMk/>
            <pc:sldMk cId="2101998634" sldId="316"/>
            <ac:spMk id="8" creationId="{CF760D12-0ED4-A641-3C07-EF664E4B32FF}"/>
          </ac:spMkLst>
        </pc:spChg>
        <pc:spChg chg="add mod modVis">
          <ac:chgData name="YAP JIA JUN" userId="33414b63-edcd-42ec-822b-73c4dce8ec76" providerId="ADAL" clId="{A3F5B6CE-99E3-4A61-8316-3B47FC859FFE}" dt="2023-07-23T11:40:20.409" v="17375" actId="962"/>
          <ac:spMkLst>
            <pc:docMk/>
            <pc:sldMk cId="2101998634" sldId="316"/>
            <ac:spMk id="9" creationId="{D7676273-429B-8C86-296B-594590BF34CB}"/>
          </ac:spMkLst>
        </pc:spChg>
        <pc:spChg chg="add del mod">
          <ac:chgData name="YAP JIA JUN" userId="33414b63-edcd-42ec-822b-73c4dce8ec76" providerId="ADAL" clId="{A3F5B6CE-99E3-4A61-8316-3B47FC859FFE}" dt="2023-07-22T09:43:55.893" v="9828" actId="478"/>
          <ac:spMkLst>
            <pc:docMk/>
            <pc:sldMk cId="2101998634" sldId="316"/>
            <ac:spMk id="76" creationId="{390A4C07-258F-6076-1C53-B3FFD32DE510}"/>
          </ac:spMkLst>
        </pc:spChg>
        <pc:spChg chg="add mod">
          <ac:chgData name="YAP JIA JUN" userId="33414b63-edcd-42ec-822b-73c4dce8ec76" providerId="ADAL" clId="{A3F5B6CE-99E3-4A61-8316-3B47FC859FFE}" dt="2023-07-23T17:52:20.882" v="19354" actId="1035"/>
          <ac:spMkLst>
            <pc:docMk/>
            <pc:sldMk cId="2101998634" sldId="316"/>
            <ac:spMk id="77" creationId="{39ED5299-B18B-D516-4FD8-514260804F9E}"/>
          </ac:spMkLst>
        </pc:spChg>
        <pc:spChg chg="add mod">
          <ac:chgData name="YAP JIA JUN" userId="33414b63-edcd-42ec-822b-73c4dce8ec76" providerId="ADAL" clId="{A3F5B6CE-99E3-4A61-8316-3B47FC859FFE}" dt="2023-07-23T17:52:20.882" v="19354" actId="1035"/>
          <ac:spMkLst>
            <pc:docMk/>
            <pc:sldMk cId="2101998634" sldId="316"/>
            <ac:spMk id="78" creationId="{1F188BE9-5C72-BC48-1EB7-58D799936D28}"/>
          </ac:spMkLst>
        </pc:spChg>
        <pc:spChg chg="add del mod">
          <ac:chgData name="YAP JIA JUN" userId="33414b63-edcd-42ec-822b-73c4dce8ec76" providerId="ADAL" clId="{A3F5B6CE-99E3-4A61-8316-3B47FC859FFE}" dt="2023-07-22T09:46:40.278" v="9947" actId="478"/>
          <ac:spMkLst>
            <pc:docMk/>
            <pc:sldMk cId="2101998634" sldId="316"/>
            <ac:spMk id="79" creationId="{8A38501E-93B6-6EFE-007D-A9F3A1D42A7E}"/>
          </ac:spMkLst>
        </pc:spChg>
        <pc:spChg chg="add del mod">
          <ac:chgData name="YAP JIA JUN" userId="33414b63-edcd-42ec-822b-73c4dce8ec76" providerId="ADAL" clId="{A3F5B6CE-99E3-4A61-8316-3B47FC859FFE}" dt="2023-07-23T17:51:59.272" v="19321" actId="478"/>
          <ac:spMkLst>
            <pc:docMk/>
            <pc:sldMk cId="2101998634" sldId="316"/>
            <ac:spMk id="80" creationId="{27DFB340-4B91-A4D2-D292-6080E4305B1B}"/>
          </ac:spMkLst>
        </pc:spChg>
        <pc:spChg chg="add mod">
          <ac:chgData name="YAP JIA JUN" userId="33414b63-edcd-42ec-822b-73c4dce8ec76" providerId="ADAL" clId="{A3F5B6CE-99E3-4A61-8316-3B47FC859FFE}" dt="2023-07-22T09:51:28.734" v="10068" actId="1076"/>
          <ac:spMkLst>
            <pc:docMk/>
            <pc:sldMk cId="2101998634" sldId="316"/>
            <ac:spMk id="81" creationId="{9009DEC1-2F99-E99A-7CF8-4325D8B548B9}"/>
          </ac:spMkLst>
        </pc:spChg>
        <pc:spChg chg="add mod">
          <ac:chgData name="YAP JIA JUN" userId="33414b63-edcd-42ec-822b-73c4dce8ec76" providerId="ADAL" clId="{A3F5B6CE-99E3-4A61-8316-3B47FC859FFE}" dt="2023-07-22T09:51:00.724" v="10064" actId="14100"/>
          <ac:spMkLst>
            <pc:docMk/>
            <pc:sldMk cId="2101998634" sldId="316"/>
            <ac:spMk id="82" creationId="{D45ACFB0-3937-999A-C5AD-F36F68C032AA}"/>
          </ac:spMkLst>
        </pc:spChg>
        <pc:spChg chg="add mod">
          <ac:chgData name="YAP JIA JUN" userId="33414b63-edcd-42ec-822b-73c4dce8ec76" providerId="ADAL" clId="{A3F5B6CE-99E3-4A61-8316-3B47FC859FFE}" dt="2023-07-22T09:50:58.090" v="10063" actId="14100"/>
          <ac:spMkLst>
            <pc:docMk/>
            <pc:sldMk cId="2101998634" sldId="316"/>
            <ac:spMk id="83" creationId="{E5CCF636-1324-E1AE-2033-0A97ED39394F}"/>
          </ac:spMkLst>
        </pc:spChg>
        <pc:cxnChg chg="add mod modVis">
          <ac:chgData name="YAP JIA JUN" userId="33414b63-edcd-42ec-822b-73c4dce8ec76" providerId="ADAL" clId="{A3F5B6CE-99E3-4A61-8316-3B47FC859FFE}" dt="2023-07-23T11:40:49.162" v="17377" actId="962"/>
          <ac:cxnSpMkLst>
            <pc:docMk/>
            <pc:sldMk cId="2101998634" sldId="316"/>
            <ac:cxnSpMk id="10" creationId="{06D7A2FE-7C73-670E-6E6D-FB5C684AE5D7}"/>
          </ac:cxnSpMkLst>
        </pc:cxnChg>
        <pc:cxnChg chg="add mod modVis">
          <ac:chgData name="YAP JIA JUN" userId="33414b63-edcd-42ec-822b-73c4dce8ec76" providerId="ADAL" clId="{A3F5B6CE-99E3-4A61-8316-3B47FC859FFE}" dt="2023-07-23T11:40:54.629" v="17378" actId="962"/>
          <ac:cxnSpMkLst>
            <pc:docMk/>
            <pc:sldMk cId="2101998634" sldId="316"/>
            <ac:cxnSpMk id="11" creationId="{DE746480-76D4-5D52-E057-48BF68416EC8}"/>
          </ac:cxnSpMkLst>
        </pc:cxnChg>
        <pc:cxnChg chg="add mod modVis">
          <ac:chgData name="YAP JIA JUN" userId="33414b63-edcd-42ec-822b-73c4dce8ec76" providerId="ADAL" clId="{A3F5B6CE-99E3-4A61-8316-3B47FC859FFE}" dt="2023-07-23T11:41:01.070" v="17379" actId="962"/>
          <ac:cxnSpMkLst>
            <pc:docMk/>
            <pc:sldMk cId="2101998634" sldId="316"/>
            <ac:cxnSpMk id="12" creationId="{DD75D28E-6BE3-0137-670E-506A1C186920}"/>
          </ac:cxnSpMkLst>
        </pc:cxnChg>
        <pc:cxnChg chg="add mod modVis">
          <ac:chgData name="YAP JIA JUN" userId="33414b63-edcd-42ec-822b-73c4dce8ec76" providerId="ADAL" clId="{A3F5B6CE-99E3-4A61-8316-3B47FC859FFE}" dt="2023-07-23T11:41:08.607" v="17380" actId="962"/>
          <ac:cxnSpMkLst>
            <pc:docMk/>
            <pc:sldMk cId="2101998634" sldId="316"/>
            <ac:cxnSpMk id="13" creationId="{D9BB5EB5-D850-DEAA-F847-B196580544C5}"/>
          </ac:cxnSpMkLst>
        </pc:cxnChg>
        <pc:cxnChg chg="add mod modVis">
          <ac:chgData name="YAP JIA JUN" userId="33414b63-edcd-42ec-822b-73c4dce8ec76" providerId="ADAL" clId="{A3F5B6CE-99E3-4A61-8316-3B47FC859FFE}" dt="2023-07-23T11:41:12.801" v="17381" actId="962"/>
          <ac:cxnSpMkLst>
            <pc:docMk/>
            <pc:sldMk cId="2101998634" sldId="316"/>
            <ac:cxnSpMk id="14" creationId="{55ECECE1-3234-D1D2-898C-5BC0AE4E39A3}"/>
          </ac:cxnSpMkLst>
        </pc:cxnChg>
        <pc:cxnChg chg="add mod modVis">
          <ac:chgData name="YAP JIA JUN" userId="33414b63-edcd-42ec-822b-73c4dce8ec76" providerId="ADAL" clId="{A3F5B6CE-99E3-4A61-8316-3B47FC859FFE}" dt="2023-07-23T11:41:18.754" v="17382" actId="962"/>
          <ac:cxnSpMkLst>
            <pc:docMk/>
            <pc:sldMk cId="2101998634" sldId="316"/>
            <ac:cxnSpMk id="15" creationId="{8D58317F-3EA6-264B-4D04-B5DF5EC5BD96}"/>
          </ac:cxnSpMkLst>
        </pc:cxnChg>
        <pc:cxnChg chg="add mod">
          <ac:chgData name="YAP JIA JUN" userId="33414b63-edcd-42ec-822b-73c4dce8ec76" providerId="ADAL" clId="{A3F5B6CE-99E3-4A61-8316-3B47FC859FFE}" dt="2023-07-22T09:51:28.734" v="10068" actId="1076"/>
          <ac:cxnSpMkLst>
            <pc:docMk/>
            <pc:sldMk cId="2101998634" sldId="316"/>
            <ac:cxnSpMk id="85" creationId="{EC863B16-E1D8-8496-3B30-C093E22A2E01}"/>
          </ac:cxnSpMkLst>
        </pc:cxnChg>
        <pc:cxnChg chg="add mod">
          <ac:chgData name="YAP JIA JUN" userId="33414b63-edcd-42ec-822b-73c4dce8ec76" providerId="ADAL" clId="{A3F5B6CE-99E3-4A61-8316-3B47FC859FFE}" dt="2023-07-22T09:51:28.734" v="10068" actId="1076"/>
          <ac:cxnSpMkLst>
            <pc:docMk/>
            <pc:sldMk cId="2101998634" sldId="316"/>
            <ac:cxnSpMk id="87" creationId="{50FB3BC9-B932-9051-3009-0AB7BC559215}"/>
          </ac:cxnSpMkLst>
        </pc:cxnChg>
      </pc:sldChg>
      <pc:sldChg chg="modSp add del mod">
        <pc:chgData name="YAP JIA JUN" userId="33414b63-edcd-42ec-822b-73c4dce8ec76" providerId="ADAL" clId="{A3F5B6CE-99E3-4A61-8316-3B47FC859FFE}" dt="2023-07-22T09:52:29.380" v="10095" actId="47"/>
        <pc:sldMkLst>
          <pc:docMk/>
          <pc:sldMk cId="402594367" sldId="317"/>
        </pc:sldMkLst>
        <pc:spChg chg="mod">
          <ac:chgData name="YAP JIA JUN" userId="33414b63-edcd-42ec-822b-73c4dce8ec76" providerId="ADAL" clId="{A3F5B6CE-99E3-4A61-8316-3B47FC859FFE}" dt="2023-07-20T16:55:45.457" v="1549" actId="20577"/>
          <ac:spMkLst>
            <pc:docMk/>
            <pc:sldMk cId="402594367" sldId="317"/>
            <ac:spMk id="2" creationId="{E33FC3B5-5402-5D49-C208-B2472A6D7317}"/>
          </ac:spMkLst>
        </pc:spChg>
      </pc:sldChg>
      <pc:sldChg chg="modSp add del mod">
        <pc:chgData name="YAP JIA JUN" userId="33414b63-edcd-42ec-822b-73c4dce8ec76" providerId="ADAL" clId="{A3F5B6CE-99E3-4A61-8316-3B47FC859FFE}" dt="2023-07-22T09:52:30.473" v="10096" actId="47"/>
        <pc:sldMkLst>
          <pc:docMk/>
          <pc:sldMk cId="725610005" sldId="318"/>
        </pc:sldMkLst>
        <pc:spChg chg="mod">
          <ac:chgData name="YAP JIA JUN" userId="33414b63-edcd-42ec-822b-73c4dce8ec76" providerId="ADAL" clId="{A3F5B6CE-99E3-4A61-8316-3B47FC859FFE}" dt="2023-07-20T16:56:00.856" v="1575" actId="20577"/>
          <ac:spMkLst>
            <pc:docMk/>
            <pc:sldMk cId="725610005" sldId="318"/>
            <ac:spMk id="2" creationId="{E33FC3B5-5402-5D49-C208-B2472A6D7317}"/>
          </ac:spMkLst>
        </pc:spChg>
      </pc:sldChg>
      <pc:sldChg chg="modSp add del mod">
        <pc:chgData name="YAP JIA JUN" userId="33414b63-edcd-42ec-822b-73c4dce8ec76" providerId="ADAL" clId="{A3F5B6CE-99E3-4A61-8316-3B47FC859FFE}" dt="2023-07-22T09:52:31.740" v="10097" actId="47"/>
        <pc:sldMkLst>
          <pc:docMk/>
          <pc:sldMk cId="4016135217" sldId="319"/>
        </pc:sldMkLst>
        <pc:spChg chg="mod">
          <ac:chgData name="YAP JIA JUN" userId="33414b63-edcd-42ec-822b-73c4dce8ec76" providerId="ADAL" clId="{A3F5B6CE-99E3-4A61-8316-3B47FC859FFE}" dt="2023-07-20T16:57:50.914" v="1603" actId="20577"/>
          <ac:spMkLst>
            <pc:docMk/>
            <pc:sldMk cId="4016135217" sldId="319"/>
            <ac:spMk id="2" creationId="{E33FC3B5-5402-5D49-C208-B2472A6D7317}"/>
          </ac:spMkLst>
        </pc:spChg>
      </pc:sldChg>
      <pc:sldChg chg="modSp add del mod ord">
        <pc:chgData name="YAP JIA JUN" userId="33414b63-edcd-42ec-822b-73c4dce8ec76" providerId="ADAL" clId="{A3F5B6CE-99E3-4A61-8316-3B47FC859FFE}" dt="2023-07-22T09:52:33.162" v="10098" actId="47"/>
        <pc:sldMkLst>
          <pc:docMk/>
          <pc:sldMk cId="1954338098" sldId="320"/>
        </pc:sldMkLst>
        <pc:spChg chg="mod">
          <ac:chgData name="YAP JIA JUN" userId="33414b63-edcd-42ec-822b-73c4dce8ec76" providerId="ADAL" clId="{A3F5B6CE-99E3-4A61-8316-3B47FC859FFE}" dt="2023-07-20T16:58:29.477" v="1624" actId="20577"/>
          <ac:spMkLst>
            <pc:docMk/>
            <pc:sldMk cId="1954338098" sldId="320"/>
            <ac:spMk id="2" creationId="{E33FC3B5-5402-5D49-C208-B2472A6D7317}"/>
          </ac:spMkLst>
        </pc:spChg>
      </pc:sldChg>
      <pc:sldChg chg="modSp add del mod">
        <pc:chgData name="YAP JIA JUN" userId="33414b63-edcd-42ec-822b-73c4dce8ec76" providerId="ADAL" clId="{A3F5B6CE-99E3-4A61-8316-3B47FC859FFE}" dt="2023-07-22T09:52:53.354" v="10099" actId="47"/>
        <pc:sldMkLst>
          <pc:docMk/>
          <pc:sldMk cId="436436458" sldId="321"/>
        </pc:sldMkLst>
        <pc:spChg chg="mod">
          <ac:chgData name="YAP JIA JUN" userId="33414b63-edcd-42ec-822b-73c4dce8ec76" providerId="ADAL" clId="{A3F5B6CE-99E3-4A61-8316-3B47FC859FFE}" dt="2023-07-20T17:00:33.268" v="1638" actId="20577"/>
          <ac:spMkLst>
            <pc:docMk/>
            <pc:sldMk cId="436436458" sldId="321"/>
            <ac:spMk id="2" creationId="{E33FC3B5-5402-5D49-C208-B2472A6D7317}"/>
          </ac:spMkLst>
        </pc:spChg>
      </pc:sldChg>
      <pc:sldChg chg="addSp delSp modSp add mod modTransition addAnim delAnim modAnim">
        <pc:chgData name="YAP JIA JUN" userId="33414b63-edcd-42ec-822b-73c4dce8ec76" providerId="ADAL" clId="{A3F5B6CE-99E3-4A61-8316-3B47FC859FFE}" dt="2023-07-24T17:27:11.408" v="19880" actId="14429"/>
        <pc:sldMkLst>
          <pc:docMk/>
          <pc:sldMk cId="2973197072" sldId="322"/>
        </pc:sldMkLst>
        <pc:spChg chg="mod">
          <ac:chgData name="YAP JIA JUN" userId="33414b63-edcd-42ec-822b-73c4dce8ec76" providerId="ADAL" clId="{A3F5B6CE-99E3-4A61-8316-3B47FC859FFE}" dt="2023-07-23T13:15:39.967" v="18020" actId="1036"/>
          <ac:spMkLst>
            <pc:docMk/>
            <pc:sldMk cId="2973197072" sldId="322"/>
            <ac:spMk id="2" creationId="{E33FC3B5-5402-5D49-C208-B2472A6D7317}"/>
          </ac:spMkLst>
        </pc:spChg>
        <pc:spChg chg="add del mod modVis">
          <ac:chgData name="YAP JIA JUN" userId="33414b63-edcd-42ec-822b-73c4dce8ec76" providerId="ADAL" clId="{A3F5B6CE-99E3-4A61-8316-3B47FC859FFE}" dt="2023-07-24T17:27:09.596" v="19876" actId="14429"/>
          <ac:spMkLst>
            <pc:docMk/>
            <pc:sldMk cId="2973197072" sldId="322"/>
            <ac:spMk id="4" creationId="{97C088DA-02E8-1427-116A-82FCF1D50904}"/>
          </ac:spMkLst>
        </pc:spChg>
        <pc:spChg chg="add del mod">
          <ac:chgData name="YAP JIA JUN" userId="33414b63-edcd-42ec-822b-73c4dce8ec76" providerId="ADAL" clId="{A3F5B6CE-99E3-4A61-8316-3B47FC859FFE}" dt="2023-07-23T13:16:08.920" v="18024" actId="478"/>
          <ac:spMkLst>
            <pc:docMk/>
            <pc:sldMk cId="2973197072" sldId="322"/>
            <ac:spMk id="5" creationId="{02670A0E-F8A8-EC4C-6E9D-3358B19FBC3D}"/>
          </ac:spMkLst>
        </pc:spChg>
        <pc:spChg chg="add del mod">
          <ac:chgData name="YAP JIA JUN" userId="33414b63-edcd-42ec-822b-73c4dce8ec76" providerId="ADAL" clId="{A3F5B6CE-99E3-4A61-8316-3B47FC859FFE}" dt="2023-07-23T13:16:08.352" v="18023" actId="478"/>
          <ac:spMkLst>
            <pc:docMk/>
            <pc:sldMk cId="2973197072" sldId="322"/>
            <ac:spMk id="6" creationId="{C8D0965D-800D-5F9A-9A39-223466FAE197}"/>
          </ac:spMkLst>
        </pc:spChg>
        <pc:spChg chg="add del mod">
          <ac:chgData name="YAP JIA JUN" userId="33414b63-edcd-42ec-822b-73c4dce8ec76" providerId="ADAL" clId="{A3F5B6CE-99E3-4A61-8316-3B47FC859FFE}" dt="2023-07-23T13:16:07.807" v="18022" actId="478"/>
          <ac:spMkLst>
            <pc:docMk/>
            <pc:sldMk cId="2973197072" sldId="322"/>
            <ac:spMk id="7" creationId="{6B49B7C5-B293-8DBD-6552-F9B40F6CA1DA}"/>
          </ac:spMkLst>
        </pc:spChg>
        <pc:spChg chg="add del mod">
          <ac:chgData name="YAP JIA JUN" userId="33414b63-edcd-42ec-822b-73c4dce8ec76" providerId="ADAL" clId="{A3F5B6CE-99E3-4A61-8316-3B47FC859FFE}" dt="2023-07-23T13:16:06.970" v="18021" actId="478"/>
          <ac:spMkLst>
            <pc:docMk/>
            <pc:sldMk cId="2973197072" sldId="322"/>
            <ac:spMk id="8" creationId="{1CF2D869-A4E8-0160-B453-54F5A0AAB2B0}"/>
          </ac:spMkLst>
        </pc:spChg>
        <pc:spChg chg="add mod modVis">
          <ac:chgData name="YAP JIA JUN" userId="33414b63-edcd-42ec-822b-73c4dce8ec76" providerId="ADAL" clId="{A3F5B6CE-99E3-4A61-8316-3B47FC859FFE}" dt="2023-07-24T17:27:09.991" v="19877" actId="14429"/>
          <ac:spMkLst>
            <pc:docMk/>
            <pc:sldMk cId="2973197072" sldId="322"/>
            <ac:spMk id="9" creationId="{B7D39321-E1A0-7BF7-EB4C-D3AAD022640B}"/>
          </ac:spMkLst>
        </pc:spChg>
        <pc:spChg chg="add mod modVis">
          <ac:chgData name="YAP JIA JUN" userId="33414b63-edcd-42ec-822b-73c4dce8ec76" providerId="ADAL" clId="{A3F5B6CE-99E3-4A61-8316-3B47FC859FFE}" dt="2023-07-24T17:27:10.414" v="19878" actId="14429"/>
          <ac:spMkLst>
            <pc:docMk/>
            <pc:sldMk cId="2973197072" sldId="322"/>
            <ac:spMk id="10" creationId="{8D53BFBD-45C5-BE62-1EDD-43BB1B2557A4}"/>
          </ac:spMkLst>
        </pc:spChg>
        <pc:spChg chg="add mod modVis">
          <ac:chgData name="YAP JIA JUN" userId="33414b63-edcd-42ec-822b-73c4dce8ec76" providerId="ADAL" clId="{A3F5B6CE-99E3-4A61-8316-3B47FC859FFE}" dt="2023-07-24T17:27:10.844" v="19879" actId="14429"/>
          <ac:spMkLst>
            <pc:docMk/>
            <pc:sldMk cId="2973197072" sldId="322"/>
            <ac:spMk id="11" creationId="{A2985EDD-83EE-15B7-A1B7-E230181EC69A}"/>
          </ac:spMkLst>
        </pc:spChg>
        <pc:spChg chg="add mod modVis">
          <ac:chgData name="YAP JIA JUN" userId="33414b63-edcd-42ec-822b-73c4dce8ec76" providerId="ADAL" clId="{A3F5B6CE-99E3-4A61-8316-3B47FC859FFE}" dt="2023-07-24T17:27:11.408" v="19880" actId="14429"/>
          <ac:spMkLst>
            <pc:docMk/>
            <pc:sldMk cId="2973197072" sldId="322"/>
            <ac:spMk id="12" creationId="{13ACBB1B-DA25-569D-F2F1-21B61BE0CBA0}"/>
          </ac:spMkLst>
        </pc:spChg>
        <pc:spChg chg="add mod">
          <ac:chgData name="YAP JIA JUN" userId="33414b63-edcd-42ec-822b-73c4dce8ec76" providerId="ADAL" clId="{A3F5B6CE-99E3-4A61-8316-3B47FC859FFE}" dt="2023-07-23T17:14:17.503" v="19151"/>
          <ac:spMkLst>
            <pc:docMk/>
            <pc:sldMk cId="2973197072" sldId="322"/>
            <ac:spMk id="13" creationId="{141FBBC6-C743-367F-7F98-27C3BE8E9B29}"/>
          </ac:spMkLst>
        </pc:spChg>
        <pc:spChg chg="add mod">
          <ac:chgData name="YAP JIA JUN" userId="33414b63-edcd-42ec-822b-73c4dce8ec76" providerId="ADAL" clId="{A3F5B6CE-99E3-4A61-8316-3B47FC859FFE}" dt="2023-07-23T17:14:17.503" v="19151"/>
          <ac:spMkLst>
            <pc:docMk/>
            <pc:sldMk cId="2973197072" sldId="322"/>
            <ac:spMk id="14" creationId="{DBDE1373-75C8-F133-ADCF-7A583DE8B425}"/>
          </ac:spMkLst>
        </pc:spChg>
        <pc:graphicFrameChg chg="add mod modGraphic">
          <ac:chgData name="YAP JIA JUN" userId="33414b63-edcd-42ec-822b-73c4dce8ec76" providerId="ADAL" clId="{A3F5B6CE-99E3-4A61-8316-3B47FC859FFE}" dt="2023-07-24T17:27:06.974" v="19875" actId="20577"/>
          <ac:graphicFrameMkLst>
            <pc:docMk/>
            <pc:sldMk cId="2973197072" sldId="322"/>
            <ac:graphicFrameMk id="3" creationId="{65C7B814-162E-FA26-CA8B-B7FAB3AD6D05}"/>
          </ac:graphicFrameMkLst>
        </pc:graphicFrameChg>
      </pc:sldChg>
      <pc:sldChg chg="addSp modSp add mod modTransition">
        <pc:chgData name="YAP JIA JUN" userId="33414b63-edcd-42ec-822b-73c4dce8ec76" providerId="ADAL" clId="{A3F5B6CE-99E3-4A61-8316-3B47FC859FFE}" dt="2023-07-23T17:26:45.290" v="19220"/>
        <pc:sldMkLst>
          <pc:docMk/>
          <pc:sldMk cId="1117156656" sldId="323"/>
        </pc:sldMkLst>
        <pc:spChg chg="mod">
          <ac:chgData name="YAP JIA JUN" userId="33414b63-edcd-42ec-822b-73c4dce8ec76" providerId="ADAL" clId="{A3F5B6CE-99E3-4A61-8316-3B47FC859FFE}" dt="2023-07-20T17:03:40.698" v="1727" actId="20577"/>
          <ac:spMkLst>
            <pc:docMk/>
            <pc:sldMk cId="1117156656" sldId="323"/>
            <ac:spMk id="2" creationId="{E33FC3B5-5402-5D49-C208-B2472A6D7317}"/>
          </ac:spMkLst>
        </pc:spChg>
        <pc:spChg chg="add mod">
          <ac:chgData name="YAP JIA JUN" userId="33414b63-edcd-42ec-822b-73c4dce8ec76" providerId="ADAL" clId="{A3F5B6CE-99E3-4A61-8316-3B47FC859FFE}" dt="2023-07-23T17:14:36.553" v="19152"/>
          <ac:spMkLst>
            <pc:docMk/>
            <pc:sldMk cId="1117156656" sldId="323"/>
            <ac:spMk id="3" creationId="{F50D5B06-CC1C-35AC-AE07-5D558E80AC53}"/>
          </ac:spMkLst>
        </pc:spChg>
        <pc:spChg chg="add mod">
          <ac:chgData name="YAP JIA JUN" userId="33414b63-edcd-42ec-822b-73c4dce8ec76" providerId="ADAL" clId="{A3F5B6CE-99E3-4A61-8316-3B47FC859FFE}" dt="2023-07-23T17:14:36.553" v="19152"/>
          <ac:spMkLst>
            <pc:docMk/>
            <pc:sldMk cId="1117156656" sldId="323"/>
            <ac:spMk id="5" creationId="{3D5BBE75-B141-2FB8-AF90-1AE195117756}"/>
          </ac:spMkLst>
        </pc:spChg>
        <pc:picChg chg="add mod">
          <ac:chgData name="YAP JIA JUN" userId="33414b63-edcd-42ec-822b-73c4dce8ec76" providerId="ADAL" clId="{A3F5B6CE-99E3-4A61-8316-3B47FC859FFE}" dt="2023-07-22T15:25:15.757" v="11596" actId="1076"/>
          <ac:picMkLst>
            <pc:docMk/>
            <pc:sldMk cId="1117156656" sldId="323"/>
            <ac:picMk id="4" creationId="{88BED195-E21F-AF47-B85B-AE2B7605D1A2}"/>
          </ac:picMkLst>
        </pc:picChg>
      </pc:sldChg>
      <pc:sldChg chg="addSp delSp modSp add del mod modTransition">
        <pc:chgData name="YAP JIA JUN" userId="33414b63-edcd-42ec-822b-73c4dce8ec76" providerId="ADAL" clId="{A3F5B6CE-99E3-4A61-8316-3B47FC859FFE}" dt="2023-07-23T14:05:54.671" v="18462" actId="47"/>
        <pc:sldMkLst>
          <pc:docMk/>
          <pc:sldMk cId="2196566450" sldId="324"/>
        </pc:sldMkLst>
        <pc:spChg chg="mod">
          <ac:chgData name="YAP JIA JUN" userId="33414b63-edcd-42ec-822b-73c4dce8ec76" providerId="ADAL" clId="{A3F5B6CE-99E3-4A61-8316-3B47FC859FFE}" dt="2023-07-21T07:42:45.071" v="2953" actId="1076"/>
          <ac:spMkLst>
            <pc:docMk/>
            <pc:sldMk cId="2196566450" sldId="324"/>
            <ac:spMk id="2" creationId="{EFFE0B7F-AEBB-0516-0FD0-679AB0A17B91}"/>
          </ac:spMkLst>
        </pc:spChg>
        <pc:spChg chg="del">
          <ac:chgData name="YAP JIA JUN" userId="33414b63-edcd-42ec-822b-73c4dce8ec76" providerId="ADAL" clId="{A3F5B6CE-99E3-4A61-8316-3B47FC859FFE}" dt="2023-07-21T07:37:49.584" v="2911" actId="478"/>
          <ac:spMkLst>
            <pc:docMk/>
            <pc:sldMk cId="2196566450" sldId="324"/>
            <ac:spMk id="5" creationId="{A0C4DF6E-5258-2736-6FFD-9DF9F4788B9A}"/>
          </ac:spMkLst>
        </pc:spChg>
        <pc:spChg chg="del">
          <ac:chgData name="YAP JIA JUN" userId="33414b63-edcd-42ec-822b-73c4dce8ec76" providerId="ADAL" clId="{A3F5B6CE-99E3-4A61-8316-3B47FC859FFE}" dt="2023-07-21T07:37:50.982" v="2912" actId="478"/>
          <ac:spMkLst>
            <pc:docMk/>
            <pc:sldMk cId="2196566450" sldId="324"/>
            <ac:spMk id="6" creationId="{330B0943-100B-3969-544B-27DF44AB0706}"/>
          </ac:spMkLst>
        </pc:spChg>
        <pc:spChg chg="add mod ord">
          <ac:chgData name="YAP JIA JUN" userId="33414b63-edcd-42ec-822b-73c4dce8ec76" providerId="ADAL" clId="{A3F5B6CE-99E3-4A61-8316-3B47FC859FFE}" dt="2023-07-21T08:14:04.334" v="3229" actId="166"/>
          <ac:spMkLst>
            <pc:docMk/>
            <pc:sldMk cId="2196566450" sldId="324"/>
            <ac:spMk id="7" creationId="{ED1EB903-91EA-A073-E60D-EAF292117541}"/>
          </ac:spMkLst>
        </pc:spChg>
        <pc:spChg chg="del">
          <ac:chgData name="YAP JIA JUN" userId="33414b63-edcd-42ec-822b-73c4dce8ec76" providerId="ADAL" clId="{A3F5B6CE-99E3-4A61-8316-3B47FC859FFE}" dt="2023-07-21T07:37:52.793" v="2913" actId="478"/>
          <ac:spMkLst>
            <pc:docMk/>
            <pc:sldMk cId="2196566450" sldId="324"/>
            <ac:spMk id="8" creationId="{38BB5064-0B23-FDBB-B169-98B9D9F59F24}"/>
          </ac:spMkLst>
        </pc:spChg>
        <pc:graphicFrameChg chg="add del mod modGraphic">
          <ac:chgData name="YAP JIA JUN" userId="33414b63-edcd-42ec-822b-73c4dce8ec76" providerId="ADAL" clId="{A3F5B6CE-99E3-4A61-8316-3B47FC859FFE}" dt="2023-07-21T08:00:04.721" v="3173" actId="27117"/>
          <ac:graphicFrameMkLst>
            <pc:docMk/>
            <pc:sldMk cId="2196566450" sldId="324"/>
            <ac:graphicFrameMk id="11" creationId="{D7A561F4-3A40-4D79-8F48-166A89A18E48}"/>
          </ac:graphicFrameMkLst>
        </pc:graphicFrameChg>
        <pc:picChg chg="add mod modCrop">
          <ac:chgData name="YAP JIA JUN" userId="33414b63-edcd-42ec-822b-73c4dce8ec76" providerId="ADAL" clId="{A3F5B6CE-99E3-4A61-8316-3B47FC859FFE}" dt="2023-07-21T07:46:39.260" v="2980" actId="732"/>
          <ac:picMkLst>
            <pc:docMk/>
            <pc:sldMk cId="2196566450" sldId="324"/>
            <ac:picMk id="4" creationId="{6248807C-AA45-2A5C-BE22-A23D353FA10B}"/>
          </ac:picMkLst>
        </pc:picChg>
        <pc:picChg chg="add mod ord modVis">
          <ac:chgData name="YAP JIA JUN" userId="33414b63-edcd-42ec-822b-73c4dce8ec76" providerId="ADAL" clId="{A3F5B6CE-99E3-4A61-8316-3B47FC859FFE}" dt="2023-07-23T06:54:33.557" v="14164" actId="962"/>
          <ac:picMkLst>
            <pc:docMk/>
            <pc:sldMk cId="2196566450" sldId="324"/>
            <ac:picMk id="9" creationId="{5CB2082D-95A0-C29E-735D-45EA817AD215}"/>
          </ac:picMkLst>
        </pc:picChg>
        <pc:picChg chg="add del mod modCrop">
          <ac:chgData name="YAP JIA JUN" userId="33414b63-edcd-42ec-822b-73c4dce8ec76" providerId="ADAL" clId="{A3F5B6CE-99E3-4A61-8316-3B47FC859FFE}" dt="2023-07-21T08:14:38.296" v="3235" actId="21"/>
          <ac:picMkLst>
            <pc:docMk/>
            <pc:sldMk cId="2196566450" sldId="324"/>
            <ac:picMk id="13" creationId="{878E7850-195E-76B1-BA47-193014DF5472}"/>
          </ac:picMkLst>
        </pc:picChg>
      </pc:sldChg>
      <pc:sldChg chg="addSp delSp modSp add del mod modTransition setBg">
        <pc:chgData name="YAP JIA JUN" userId="33414b63-edcd-42ec-822b-73c4dce8ec76" providerId="ADAL" clId="{A3F5B6CE-99E3-4A61-8316-3B47FC859FFE}" dt="2023-07-23T14:05:49.497" v="18461" actId="47"/>
        <pc:sldMkLst>
          <pc:docMk/>
          <pc:sldMk cId="3782030926" sldId="325"/>
        </pc:sldMkLst>
        <pc:spChg chg="del">
          <ac:chgData name="YAP JIA JUN" userId="33414b63-edcd-42ec-822b-73c4dce8ec76" providerId="ADAL" clId="{A3F5B6CE-99E3-4A61-8316-3B47FC859FFE}" dt="2023-07-21T07:44:28.896" v="2956" actId="478"/>
          <ac:spMkLst>
            <pc:docMk/>
            <pc:sldMk cId="3782030926" sldId="325"/>
            <ac:spMk id="2" creationId="{EFFE0B7F-AEBB-0516-0FD0-679AB0A17B91}"/>
          </ac:spMkLst>
        </pc:spChg>
        <pc:spChg chg="add del mod">
          <ac:chgData name="YAP JIA JUN" userId="33414b63-edcd-42ec-822b-73c4dce8ec76" providerId="ADAL" clId="{A3F5B6CE-99E3-4A61-8316-3B47FC859FFE}" dt="2023-07-21T07:44:31.351" v="2957" actId="478"/>
          <ac:spMkLst>
            <pc:docMk/>
            <pc:sldMk cId="3782030926" sldId="325"/>
            <ac:spMk id="5" creationId="{7F04BA73-12AC-7552-B637-13B83F4E204E}"/>
          </ac:spMkLst>
        </pc:spChg>
        <pc:picChg chg="add del mod">
          <ac:chgData name="YAP JIA JUN" userId="33414b63-edcd-42ec-822b-73c4dce8ec76" providerId="ADAL" clId="{A3F5B6CE-99E3-4A61-8316-3B47FC859FFE}" dt="2023-07-23T14:03:39.404" v="18450"/>
          <ac:picMkLst>
            <pc:docMk/>
            <pc:sldMk cId="3782030926" sldId="325"/>
            <ac:picMk id="2" creationId="{B67A1E3E-1691-F6BE-E65D-582C3FDC9950}"/>
          </ac:picMkLst>
        </pc:picChg>
        <pc:picChg chg="del">
          <ac:chgData name="YAP JIA JUN" userId="33414b63-edcd-42ec-822b-73c4dce8ec76" providerId="ADAL" clId="{A3F5B6CE-99E3-4A61-8316-3B47FC859FFE}" dt="2023-07-21T07:46:48.886" v="2981" actId="478"/>
          <ac:picMkLst>
            <pc:docMk/>
            <pc:sldMk cId="3782030926" sldId="325"/>
            <ac:picMk id="4" creationId="{6248807C-AA45-2A5C-BE22-A23D353FA10B}"/>
          </ac:picMkLst>
        </pc:picChg>
        <pc:picChg chg="add mod ord">
          <ac:chgData name="YAP JIA JUN" userId="33414b63-edcd-42ec-822b-73c4dce8ec76" providerId="ADAL" clId="{A3F5B6CE-99E3-4A61-8316-3B47FC859FFE}" dt="2023-07-23T14:03:37.584" v="18448" actId="166"/>
          <ac:picMkLst>
            <pc:docMk/>
            <pc:sldMk cId="3782030926" sldId="325"/>
            <ac:picMk id="6" creationId="{56264823-3469-6761-935D-E0DDE8A088F1}"/>
          </ac:picMkLst>
        </pc:picChg>
      </pc:sldChg>
      <pc:sldChg chg="addSp delSp modSp add mod ord modTransition modAnim">
        <pc:chgData name="YAP JIA JUN" userId="33414b63-edcd-42ec-822b-73c4dce8ec76" providerId="ADAL" clId="{A3F5B6CE-99E3-4A61-8316-3B47FC859FFE}" dt="2023-07-23T17:48:39.033" v="19315"/>
        <pc:sldMkLst>
          <pc:docMk/>
          <pc:sldMk cId="3668329504" sldId="326"/>
        </pc:sldMkLst>
        <pc:spChg chg="del">
          <ac:chgData name="YAP JIA JUN" userId="33414b63-edcd-42ec-822b-73c4dce8ec76" providerId="ADAL" clId="{A3F5B6CE-99E3-4A61-8316-3B47FC859FFE}" dt="2023-07-21T08:07:19.222" v="3199" actId="478"/>
          <ac:spMkLst>
            <pc:docMk/>
            <pc:sldMk cId="3668329504" sldId="326"/>
            <ac:spMk id="2" creationId="{EFFE0B7F-AEBB-0516-0FD0-679AB0A17B91}"/>
          </ac:spMkLst>
        </pc:spChg>
        <pc:spChg chg="add del mod">
          <ac:chgData name="YAP JIA JUN" userId="33414b63-edcd-42ec-822b-73c4dce8ec76" providerId="ADAL" clId="{A3F5B6CE-99E3-4A61-8316-3B47FC859FFE}" dt="2023-07-21T08:05:57.476" v="3183" actId="478"/>
          <ac:spMkLst>
            <pc:docMk/>
            <pc:sldMk cId="3668329504" sldId="326"/>
            <ac:spMk id="3" creationId="{D78B3BDB-AA24-B79C-1676-347A686480BF}"/>
          </ac:spMkLst>
        </pc:spChg>
        <pc:spChg chg="add del mod">
          <ac:chgData name="YAP JIA JUN" userId="33414b63-edcd-42ec-822b-73c4dce8ec76" providerId="ADAL" clId="{A3F5B6CE-99E3-4A61-8316-3B47FC859FFE}" dt="2023-07-21T07:50:17.901" v="3110" actId="478"/>
          <ac:spMkLst>
            <pc:docMk/>
            <pc:sldMk cId="3668329504" sldId="326"/>
            <ac:spMk id="7" creationId="{ED1EB903-91EA-A073-E60D-EAF292117541}"/>
          </ac:spMkLst>
        </pc:spChg>
        <pc:spChg chg="add del mod">
          <ac:chgData name="YAP JIA JUN" userId="33414b63-edcd-42ec-822b-73c4dce8ec76" providerId="ADAL" clId="{A3F5B6CE-99E3-4A61-8316-3B47FC859FFE}" dt="2023-07-21T08:07:20.809" v="3200" actId="478"/>
          <ac:spMkLst>
            <pc:docMk/>
            <pc:sldMk cId="3668329504" sldId="326"/>
            <ac:spMk id="8" creationId="{95369876-7902-7339-5CA4-F57783A411A2}"/>
          </ac:spMkLst>
        </pc:spChg>
        <pc:spChg chg="add del mod topLvl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13" creationId="{24803462-239A-C0D3-BE1E-3885D90B26E3}"/>
          </ac:spMkLst>
        </pc:spChg>
        <pc:spChg chg="add mod topLvl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14" creationId="{6E361FDE-A989-171E-26A6-889940972FBC}"/>
          </ac:spMkLst>
        </pc:spChg>
        <pc:spChg chg="add mod topLvl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15" creationId="{5698EDA8-3186-68BD-E80F-A7949F43A7C8}"/>
          </ac:spMkLst>
        </pc:spChg>
        <pc:spChg chg="add mod topLvl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16" creationId="{12EE08FB-3C7E-60D2-1685-CEDE2DEB856E}"/>
          </ac:spMkLst>
        </pc:spChg>
        <pc:spChg chg="add mod topLvl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17" creationId="{C5C198BD-CF8F-1809-9FBF-4519D64F1863}"/>
          </ac:spMkLst>
        </pc:spChg>
        <pc:spChg chg="add mod">
          <ac:chgData name="YAP JIA JUN" userId="33414b63-edcd-42ec-822b-73c4dce8ec76" providerId="ADAL" clId="{A3F5B6CE-99E3-4A61-8316-3B47FC859FFE}" dt="2023-07-23T16:28:29.780" v="18669" actId="1076"/>
          <ac:spMkLst>
            <pc:docMk/>
            <pc:sldMk cId="3668329504" sldId="326"/>
            <ac:spMk id="18" creationId="{948F209D-AE05-A56A-076F-2BB64845611A}"/>
          </ac:spMkLst>
        </pc:spChg>
        <pc:spChg chg="add mod topLvl">
          <ac:chgData name="YAP JIA JUN" userId="33414b63-edcd-42ec-822b-73c4dce8ec76" providerId="ADAL" clId="{A3F5B6CE-99E3-4A61-8316-3B47FC859FFE}" dt="2023-07-23T13:43:56.546" v="18232" actId="113"/>
          <ac:spMkLst>
            <pc:docMk/>
            <pc:sldMk cId="3668329504" sldId="326"/>
            <ac:spMk id="19" creationId="{14C741C2-2C98-12B0-46D4-397A9DA4C028}"/>
          </ac:spMkLst>
        </pc:spChg>
        <pc:spChg chg="add mod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20" creationId="{38E7B24A-5AD9-3117-2FE7-F0F293C6C2DB}"/>
          </ac:spMkLst>
        </pc:spChg>
        <pc:spChg chg="add mod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21" creationId="{959ACF41-BFCF-4E95-D919-2C9B78320655}"/>
          </ac:spMkLst>
        </pc:spChg>
        <pc:spChg chg="add mod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22" creationId="{F205AC9F-84C8-EA80-FE34-06A908AB49E1}"/>
          </ac:spMkLst>
        </pc:spChg>
        <pc:spChg chg="add mod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23" creationId="{3CB3AA76-8814-D19B-267A-1DB094116DAE}"/>
          </ac:spMkLst>
        </pc:spChg>
        <pc:spChg chg="add mod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24" creationId="{B2B24C25-FDDD-3A54-5C81-A239A7C9E472}"/>
          </ac:spMkLst>
        </pc:spChg>
        <pc:spChg chg="add mod">
          <ac:chgData name="YAP JIA JUN" userId="33414b63-edcd-42ec-822b-73c4dce8ec76" providerId="ADAL" clId="{A3F5B6CE-99E3-4A61-8316-3B47FC859FFE}" dt="2023-07-21T08:23:08.081" v="3317" actId="164"/>
          <ac:spMkLst>
            <pc:docMk/>
            <pc:sldMk cId="3668329504" sldId="326"/>
            <ac:spMk id="25" creationId="{E4C8933D-9243-3D2A-AB6B-6D0876334940}"/>
          </ac:spMkLst>
        </pc:spChg>
        <pc:spChg chg="add mod">
          <ac:chgData name="YAP JIA JUN" userId="33414b63-edcd-42ec-822b-73c4dce8ec76" providerId="ADAL" clId="{A3F5B6CE-99E3-4A61-8316-3B47FC859FFE}" dt="2023-07-23T13:42:17.353" v="18225" actId="207"/>
          <ac:spMkLst>
            <pc:docMk/>
            <pc:sldMk cId="3668329504" sldId="326"/>
            <ac:spMk id="53" creationId="{0FC923A9-19B3-0DD4-9727-30678A8F67E0}"/>
          </ac:spMkLst>
        </pc:spChg>
        <pc:spChg chg="add mod">
          <ac:chgData name="YAP JIA JUN" userId="33414b63-edcd-42ec-822b-73c4dce8ec76" providerId="ADAL" clId="{A3F5B6CE-99E3-4A61-8316-3B47FC859FFE}" dt="2023-07-23T13:43:06.493" v="18227" actId="207"/>
          <ac:spMkLst>
            <pc:docMk/>
            <pc:sldMk cId="3668329504" sldId="326"/>
            <ac:spMk id="71" creationId="{E8816497-99C0-A2A5-A94B-743C6ABC5B9C}"/>
          </ac:spMkLst>
        </pc:spChg>
        <pc:spChg chg="add mod">
          <ac:chgData name="YAP JIA JUN" userId="33414b63-edcd-42ec-822b-73c4dce8ec76" providerId="ADAL" clId="{A3F5B6CE-99E3-4A61-8316-3B47FC859FFE}" dt="2023-07-23T13:43:01.391" v="18226" actId="207"/>
          <ac:spMkLst>
            <pc:docMk/>
            <pc:sldMk cId="3668329504" sldId="326"/>
            <ac:spMk id="73" creationId="{2047EEE1-6A34-1317-858C-732E41B4AB94}"/>
          </ac:spMkLst>
        </pc:spChg>
        <pc:spChg chg="add mod">
          <ac:chgData name="YAP JIA JUN" userId="33414b63-edcd-42ec-822b-73c4dce8ec76" providerId="ADAL" clId="{A3F5B6CE-99E3-4A61-8316-3B47FC859FFE}" dt="2023-07-23T13:43:01.391" v="18226" actId="207"/>
          <ac:spMkLst>
            <pc:docMk/>
            <pc:sldMk cId="3668329504" sldId="326"/>
            <ac:spMk id="74" creationId="{1F65FC62-0232-488D-FA5B-04C7B0619B03}"/>
          </ac:spMkLst>
        </pc:spChg>
        <pc:spChg chg="add mod">
          <ac:chgData name="YAP JIA JUN" userId="33414b63-edcd-42ec-822b-73c4dce8ec76" providerId="ADAL" clId="{A3F5B6CE-99E3-4A61-8316-3B47FC859FFE}" dt="2023-07-23T13:43:01.391" v="18226" actId="207"/>
          <ac:spMkLst>
            <pc:docMk/>
            <pc:sldMk cId="3668329504" sldId="326"/>
            <ac:spMk id="75" creationId="{7E51830D-802C-3A4D-3B57-09FB4D71DD24}"/>
          </ac:spMkLst>
        </pc:spChg>
        <pc:spChg chg="add mod">
          <ac:chgData name="YAP JIA JUN" userId="33414b63-edcd-42ec-822b-73c4dce8ec76" providerId="ADAL" clId="{A3F5B6CE-99E3-4A61-8316-3B47FC859FFE}" dt="2023-07-23T13:43:01.391" v="18226" actId="207"/>
          <ac:spMkLst>
            <pc:docMk/>
            <pc:sldMk cId="3668329504" sldId="326"/>
            <ac:spMk id="76" creationId="{6ECE44DF-6B2D-48EA-A5FB-D6CC832597B3}"/>
          </ac:spMkLst>
        </pc:spChg>
        <pc:spChg chg="add mod">
          <ac:chgData name="YAP JIA JUN" userId="33414b63-edcd-42ec-822b-73c4dce8ec76" providerId="ADAL" clId="{A3F5B6CE-99E3-4A61-8316-3B47FC859FFE}" dt="2023-07-23T13:43:01.391" v="18226" actId="207"/>
          <ac:spMkLst>
            <pc:docMk/>
            <pc:sldMk cId="3668329504" sldId="326"/>
            <ac:spMk id="77" creationId="{DE740D22-566C-86D0-6B85-E783D322B798}"/>
          </ac:spMkLst>
        </pc:spChg>
        <pc:spChg chg="add mod">
          <ac:chgData name="YAP JIA JUN" userId="33414b63-edcd-42ec-822b-73c4dce8ec76" providerId="ADAL" clId="{A3F5B6CE-99E3-4A61-8316-3B47FC859FFE}" dt="2023-07-23T13:43:50.825" v="18231" actId="207"/>
          <ac:spMkLst>
            <pc:docMk/>
            <pc:sldMk cId="3668329504" sldId="326"/>
            <ac:spMk id="78" creationId="{30506D4C-605A-4D7D-4E25-963C302C995F}"/>
          </ac:spMkLst>
        </pc:spChg>
        <pc:spChg chg="add mod">
          <ac:chgData name="YAP JIA JUN" userId="33414b63-edcd-42ec-822b-73c4dce8ec76" providerId="ADAL" clId="{A3F5B6CE-99E3-4A61-8316-3B47FC859FFE}" dt="2023-07-23T13:44:08.675" v="18234" actId="113"/>
          <ac:spMkLst>
            <pc:docMk/>
            <pc:sldMk cId="3668329504" sldId="326"/>
            <ac:spMk id="85" creationId="{B5F96A11-FAD6-F778-5CCB-78A6895E04D9}"/>
          </ac:spMkLst>
        </pc:spChg>
        <pc:spChg chg="add mod">
          <ac:chgData name="YAP JIA JUN" userId="33414b63-edcd-42ec-822b-73c4dce8ec76" providerId="ADAL" clId="{A3F5B6CE-99E3-4A61-8316-3B47FC859FFE}" dt="2023-07-23T13:44:05.587" v="18233" actId="113"/>
          <ac:spMkLst>
            <pc:docMk/>
            <pc:sldMk cId="3668329504" sldId="326"/>
            <ac:spMk id="86" creationId="{340BDBCA-30E1-170B-01B5-78A21C97C625}"/>
          </ac:spMkLst>
        </pc:spChg>
        <pc:spChg chg="add mod">
          <ac:chgData name="YAP JIA JUN" userId="33414b63-edcd-42ec-822b-73c4dce8ec76" providerId="ADAL" clId="{A3F5B6CE-99E3-4A61-8316-3B47FC859FFE}" dt="2023-07-23T13:43:01.391" v="18226" actId="207"/>
          <ac:spMkLst>
            <pc:docMk/>
            <pc:sldMk cId="3668329504" sldId="326"/>
            <ac:spMk id="101" creationId="{700A5BEC-26AF-CD82-4DC8-82680A635D49}"/>
          </ac:spMkLst>
        </pc:spChg>
        <pc:grpChg chg="add mod">
          <ac:chgData name="YAP JIA JUN" userId="33414b63-edcd-42ec-822b-73c4dce8ec76" providerId="ADAL" clId="{A3F5B6CE-99E3-4A61-8316-3B47FC859FFE}" dt="2023-07-21T08:20:41.944" v="3274" actId="164"/>
          <ac:grpSpMkLst>
            <pc:docMk/>
            <pc:sldMk cId="3668329504" sldId="326"/>
            <ac:grpSpMk id="18" creationId="{91724D80-8233-58A0-5840-CCB38A90C78B}"/>
          </ac:grpSpMkLst>
        </pc:grpChg>
        <pc:grpChg chg="add del mod">
          <ac:chgData name="YAP JIA JUN" userId="33414b63-edcd-42ec-822b-73c4dce8ec76" providerId="ADAL" clId="{A3F5B6CE-99E3-4A61-8316-3B47FC859FFE}" dt="2023-07-21T08:21:19.733" v="3278" actId="165"/>
          <ac:grpSpMkLst>
            <pc:docMk/>
            <pc:sldMk cId="3668329504" sldId="326"/>
            <ac:grpSpMk id="19" creationId="{57A5E570-DEE0-2331-01BE-8D2E63659FBA}"/>
          </ac:grpSpMkLst>
        </pc:grpChg>
        <pc:grpChg chg="add mod">
          <ac:chgData name="YAP JIA JUN" userId="33414b63-edcd-42ec-822b-73c4dce8ec76" providerId="ADAL" clId="{A3F5B6CE-99E3-4A61-8316-3B47FC859FFE}" dt="2023-07-21T08:22:54.078" v="3316" actId="164"/>
          <ac:grpSpMkLst>
            <pc:docMk/>
            <pc:sldMk cId="3668329504" sldId="326"/>
            <ac:grpSpMk id="26" creationId="{65F70110-1A7A-E92E-A1F0-8B6ACB20FA12}"/>
          </ac:grpSpMkLst>
        </pc:grpChg>
        <pc:grpChg chg="add mod ord">
          <ac:chgData name="YAP JIA JUN" userId="33414b63-edcd-42ec-822b-73c4dce8ec76" providerId="ADAL" clId="{A3F5B6CE-99E3-4A61-8316-3B47FC859FFE}" dt="2023-07-23T05:01:10.333" v="13590" actId="166"/>
          <ac:grpSpMkLst>
            <pc:docMk/>
            <pc:sldMk cId="3668329504" sldId="326"/>
            <ac:grpSpMk id="27" creationId="{D3A874B6-3D68-1B57-EB95-9019407F8920}"/>
          </ac:grpSpMkLst>
        </pc:grpChg>
        <pc:grpChg chg="add del mod">
          <ac:chgData name="YAP JIA JUN" userId="33414b63-edcd-42ec-822b-73c4dce8ec76" providerId="ADAL" clId="{A3F5B6CE-99E3-4A61-8316-3B47FC859FFE}" dt="2023-07-23T05:13:33.585" v="13771" actId="165"/>
          <ac:grpSpMkLst>
            <pc:docMk/>
            <pc:sldMk cId="3668329504" sldId="326"/>
            <ac:grpSpMk id="79" creationId="{6F366FFD-AB7D-7320-B69C-415A911E79F5}"/>
          </ac:grpSpMkLst>
        </pc:grpChg>
        <pc:grpChg chg="add mod">
          <ac:chgData name="YAP JIA JUN" userId="33414b63-edcd-42ec-822b-73c4dce8ec76" providerId="ADAL" clId="{A3F5B6CE-99E3-4A61-8316-3B47FC859FFE}" dt="2023-07-23T13:44:24.014" v="18245" actId="1037"/>
          <ac:grpSpMkLst>
            <pc:docMk/>
            <pc:sldMk cId="3668329504" sldId="326"/>
            <ac:grpSpMk id="87" creationId="{7081900B-51CD-EEB6-17A3-3B861D187756}"/>
          </ac:grpSpMkLst>
        </pc:grpChg>
        <pc:grpChg chg="add mod">
          <ac:chgData name="YAP JIA JUN" userId="33414b63-edcd-42ec-822b-73c4dce8ec76" providerId="ADAL" clId="{A3F5B6CE-99E3-4A61-8316-3B47FC859FFE}" dt="2023-07-23T13:44:24.014" v="18245" actId="1037"/>
          <ac:grpSpMkLst>
            <pc:docMk/>
            <pc:sldMk cId="3668329504" sldId="326"/>
            <ac:grpSpMk id="88" creationId="{E5B1A31C-2274-0ED3-34B0-1204CE536ACC}"/>
          </ac:grpSpMkLst>
        </pc:grpChg>
        <pc:grpChg chg="add mod">
          <ac:chgData name="YAP JIA JUN" userId="33414b63-edcd-42ec-822b-73c4dce8ec76" providerId="ADAL" clId="{A3F5B6CE-99E3-4A61-8316-3B47FC859FFE}" dt="2023-07-23T05:19:15.038" v="13836" actId="164"/>
          <ac:grpSpMkLst>
            <pc:docMk/>
            <pc:sldMk cId="3668329504" sldId="326"/>
            <ac:grpSpMk id="89" creationId="{0B2564C6-3E6A-1A8F-0F30-C3A947BA1F0B}"/>
          </ac:grpSpMkLst>
        </pc:grpChg>
        <pc:grpChg chg="add mod">
          <ac:chgData name="YAP JIA JUN" userId="33414b63-edcd-42ec-822b-73c4dce8ec76" providerId="ADAL" clId="{A3F5B6CE-99E3-4A61-8316-3B47FC859FFE}" dt="2023-07-23T13:44:24.014" v="18245" actId="1037"/>
          <ac:grpSpMkLst>
            <pc:docMk/>
            <pc:sldMk cId="3668329504" sldId="326"/>
            <ac:grpSpMk id="90" creationId="{4736B10C-FDD3-BD70-C034-BDBE6C24943E}"/>
          </ac:grpSpMkLst>
        </pc:grpChg>
        <pc:grpChg chg="add mod">
          <ac:chgData name="YAP JIA JUN" userId="33414b63-edcd-42ec-822b-73c4dce8ec76" providerId="ADAL" clId="{A3F5B6CE-99E3-4A61-8316-3B47FC859FFE}" dt="2023-07-23T05:30:42.168" v="13918" actId="164"/>
          <ac:grpSpMkLst>
            <pc:docMk/>
            <pc:sldMk cId="3668329504" sldId="326"/>
            <ac:grpSpMk id="102" creationId="{1C0C6D11-043C-CA5F-F5AE-ADE65AF7B182}"/>
          </ac:grpSpMkLst>
        </pc:grpChg>
        <pc:graphicFrameChg chg="del">
          <ac:chgData name="YAP JIA JUN" userId="33414b63-edcd-42ec-822b-73c4dce8ec76" providerId="ADAL" clId="{A3F5B6CE-99E3-4A61-8316-3B47FC859FFE}" dt="2023-07-21T07:50:05.896" v="3102" actId="478"/>
          <ac:graphicFrameMkLst>
            <pc:docMk/>
            <pc:sldMk cId="3668329504" sldId="326"/>
            <ac:graphicFrameMk id="11" creationId="{D7A561F4-3A40-4D79-8F48-166A89A18E48}"/>
          </ac:graphicFrameMkLst>
        </pc:graphicFrameChg>
        <pc:picChg chg="add del mod ord modVis">
          <ac:chgData name="YAP JIA JUN" userId="33414b63-edcd-42ec-822b-73c4dce8ec76" providerId="ADAL" clId="{A3F5B6CE-99E3-4A61-8316-3B47FC859FFE}" dt="2023-07-23T13:53:30.755" v="18424" actId="962"/>
          <ac:picMkLst>
            <pc:docMk/>
            <pc:sldMk cId="3668329504" sldId="326"/>
            <ac:picMk id="4" creationId="{6248807C-AA45-2A5C-BE22-A23D353FA10B}"/>
          </ac:picMkLst>
        </pc:picChg>
        <pc:picChg chg="add del mod modCrop">
          <ac:chgData name="YAP JIA JUN" userId="33414b63-edcd-42ec-822b-73c4dce8ec76" providerId="ADAL" clId="{A3F5B6CE-99E3-4A61-8316-3B47FC859FFE}" dt="2023-07-23T05:19:15.038" v="13836" actId="164"/>
          <ac:picMkLst>
            <pc:docMk/>
            <pc:sldMk cId="3668329504" sldId="326"/>
            <ac:picMk id="5" creationId="{8B552713-F906-A808-8CB7-75CBA7A772C8}"/>
          </ac:picMkLst>
        </pc:picChg>
        <pc:picChg chg="del">
          <ac:chgData name="YAP JIA JUN" userId="33414b63-edcd-42ec-822b-73c4dce8ec76" providerId="ADAL" clId="{A3F5B6CE-99E3-4A61-8316-3B47FC859FFE}" dt="2023-07-21T07:50:04.707" v="3101" actId="478"/>
          <ac:picMkLst>
            <pc:docMk/>
            <pc:sldMk cId="3668329504" sldId="326"/>
            <ac:picMk id="9" creationId="{5CB2082D-95A0-C29E-735D-45EA817AD215}"/>
          </ac:picMkLst>
        </pc:picChg>
        <pc:picChg chg="add mod">
          <ac:chgData name="YAP JIA JUN" userId="33414b63-edcd-42ec-822b-73c4dce8ec76" providerId="ADAL" clId="{A3F5B6CE-99E3-4A61-8316-3B47FC859FFE}" dt="2023-07-21T08:12:23.435" v="3222" actId="1076"/>
          <ac:picMkLst>
            <pc:docMk/>
            <pc:sldMk cId="3668329504" sldId="326"/>
            <ac:picMk id="10" creationId="{D8C88C0C-457F-9448-D4DC-54F008C983D4}"/>
          </ac:picMkLst>
        </pc:picChg>
        <pc:picChg chg="add mod">
          <ac:chgData name="YAP JIA JUN" userId="33414b63-edcd-42ec-822b-73c4dce8ec76" providerId="ADAL" clId="{A3F5B6CE-99E3-4A61-8316-3B47FC859FFE}" dt="2023-07-23T05:30:42.168" v="13918" actId="164"/>
          <ac:picMkLst>
            <pc:docMk/>
            <pc:sldMk cId="3668329504" sldId="326"/>
            <ac:picMk id="12" creationId="{D480DBC8-FDE3-EEA7-8C75-C40A783CB178}"/>
          </ac:picMkLst>
        </pc:picChg>
        <pc:cxnChg chg="add del">
          <ac:chgData name="YAP JIA JUN" userId="33414b63-edcd-42ec-822b-73c4dce8ec76" providerId="ADAL" clId="{A3F5B6CE-99E3-4A61-8316-3B47FC859FFE}" dt="2023-07-23T03:32:26.694" v="13490" actId="478"/>
          <ac:cxnSpMkLst>
            <pc:docMk/>
            <pc:sldMk cId="3668329504" sldId="326"/>
            <ac:cxnSpMk id="28" creationId="{56D31A4B-EC96-EA55-896C-478D57E6B834}"/>
          </ac:cxnSpMkLst>
        </pc:cxnChg>
        <pc:cxnChg chg="add mod">
          <ac:chgData name="YAP JIA JUN" userId="33414b63-edcd-42ec-822b-73c4dce8ec76" providerId="ADAL" clId="{A3F5B6CE-99E3-4A61-8316-3B47FC859FFE}" dt="2023-07-23T05:01:24.019" v="13594" actId="1035"/>
          <ac:cxnSpMkLst>
            <pc:docMk/>
            <pc:sldMk cId="3668329504" sldId="326"/>
            <ac:cxnSpMk id="29" creationId="{E2657410-13C3-88A1-7E70-2A59F46CFD84}"/>
          </ac:cxnSpMkLst>
        </pc:cxnChg>
        <pc:cxnChg chg="add mod topLvl">
          <ac:chgData name="YAP JIA JUN" userId="33414b63-edcd-42ec-822b-73c4dce8ec76" providerId="ADAL" clId="{A3F5B6CE-99E3-4A61-8316-3B47FC859FFE}" dt="2023-07-23T05:18:58.674" v="13833" actId="164"/>
          <ac:cxnSpMkLst>
            <pc:docMk/>
            <pc:sldMk cId="3668329504" sldId="326"/>
            <ac:cxnSpMk id="30" creationId="{722AFA93-1503-71BE-ADC5-A8D037B1ED22}"/>
          </ac:cxnSpMkLst>
        </pc:cxnChg>
        <pc:cxnChg chg="add del mod">
          <ac:chgData name="YAP JIA JUN" userId="33414b63-edcd-42ec-822b-73c4dce8ec76" providerId="ADAL" clId="{A3F5B6CE-99E3-4A61-8316-3B47FC859FFE}" dt="2023-07-23T03:32:43.042" v="13497" actId="478"/>
          <ac:cxnSpMkLst>
            <pc:docMk/>
            <pc:sldMk cId="3668329504" sldId="326"/>
            <ac:cxnSpMk id="33" creationId="{C0A09C35-F772-D326-337E-C44BBB4B4F82}"/>
          </ac:cxnSpMkLst>
        </pc:cxnChg>
        <pc:cxnChg chg="add mod topLvl">
          <ac:chgData name="YAP JIA JUN" userId="33414b63-edcd-42ec-822b-73c4dce8ec76" providerId="ADAL" clId="{A3F5B6CE-99E3-4A61-8316-3B47FC859FFE}" dt="2023-07-23T05:19:20.751" v="13837" actId="164"/>
          <ac:cxnSpMkLst>
            <pc:docMk/>
            <pc:sldMk cId="3668329504" sldId="326"/>
            <ac:cxnSpMk id="34" creationId="{77AB47A6-C68C-6CC9-2E3D-F759B63BED80}"/>
          </ac:cxnSpMkLst>
        </pc:cxnChg>
        <pc:cxnChg chg="add mod topLvl">
          <ac:chgData name="YAP JIA JUN" userId="33414b63-edcd-42ec-822b-73c4dce8ec76" providerId="ADAL" clId="{A3F5B6CE-99E3-4A61-8316-3B47FC859FFE}" dt="2023-07-23T05:19:07.410" v="13834" actId="164"/>
          <ac:cxnSpMkLst>
            <pc:docMk/>
            <pc:sldMk cId="3668329504" sldId="326"/>
            <ac:cxnSpMk id="35" creationId="{DBE63AAC-F633-50E9-71E0-F2E0E8F825A8}"/>
          </ac:cxnSpMkLst>
        </pc:cxnChg>
        <pc:cxnChg chg="add del">
          <ac:chgData name="YAP JIA JUN" userId="33414b63-edcd-42ec-822b-73c4dce8ec76" providerId="ADAL" clId="{A3F5B6CE-99E3-4A61-8316-3B47FC859FFE}" dt="2023-07-21T08:27:02.700" v="3354" actId="478"/>
          <ac:cxnSpMkLst>
            <pc:docMk/>
            <pc:sldMk cId="3668329504" sldId="326"/>
            <ac:cxnSpMk id="38" creationId="{38928361-99ED-7D2D-02BF-2FC358929714}"/>
          </ac:cxnSpMkLst>
        </pc:cxnChg>
        <pc:cxnChg chg="add mod">
          <ac:chgData name="YAP JIA JUN" userId="33414b63-edcd-42ec-822b-73c4dce8ec76" providerId="ADAL" clId="{A3F5B6CE-99E3-4A61-8316-3B47FC859FFE}" dt="2023-07-23T04:49:04.753" v="13533" actId="692"/>
          <ac:cxnSpMkLst>
            <pc:docMk/>
            <pc:sldMk cId="3668329504" sldId="326"/>
            <ac:cxnSpMk id="38" creationId="{CEED0156-2ED7-D392-1CFB-5BAEA315763E}"/>
          </ac:cxnSpMkLst>
        </pc:cxnChg>
        <pc:cxnChg chg="add mod">
          <ac:chgData name="YAP JIA JUN" userId="33414b63-edcd-42ec-822b-73c4dce8ec76" providerId="ADAL" clId="{A3F5B6CE-99E3-4A61-8316-3B47FC859FFE}" dt="2023-07-23T05:25:36.788" v="13881" actId="14100"/>
          <ac:cxnSpMkLst>
            <pc:docMk/>
            <pc:sldMk cId="3668329504" sldId="326"/>
            <ac:cxnSpMk id="39" creationId="{675C8455-1B2F-5693-C2FC-15CAF5F84B4D}"/>
          </ac:cxnSpMkLst>
        </pc:cxnChg>
        <pc:cxnChg chg="add mod">
          <ac:chgData name="YAP JIA JUN" userId="33414b63-edcd-42ec-822b-73c4dce8ec76" providerId="ADAL" clId="{A3F5B6CE-99E3-4A61-8316-3B47FC859FFE}" dt="2023-07-23T04:49:34.274" v="13538" actId="1037"/>
          <ac:cxnSpMkLst>
            <pc:docMk/>
            <pc:sldMk cId="3668329504" sldId="326"/>
            <ac:cxnSpMk id="40" creationId="{2ED9BC24-5FCC-6B3A-B2B7-7B014AB2B82A}"/>
          </ac:cxnSpMkLst>
        </pc:cxnChg>
        <pc:cxnChg chg="add del mod">
          <ac:chgData name="YAP JIA JUN" userId="33414b63-edcd-42ec-822b-73c4dce8ec76" providerId="ADAL" clId="{A3F5B6CE-99E3-4A61-8316-3B47FC859FFE}" dt="2023-07-23T04:53:18.480" v="13549" actId="478"/>
          <ac:cxnSpMkLst>
            <pc:docMk/>
            <pc:sldMk cId="3668329504" sldId="326"/>
            <ac:cxnSpMk id="41" creationId="{6BCD3D20-7072-38EB-C016-DEFDFD2E5124}"/>
          </ac:cxnSpMkLst>
        </pc:cxnChg>
        <pc:cxnChg chg="add del mod">
          <ac:chgData name="YAP JIA JUN" userId="33414b63-edcd-42ec-822b-73c4dce8ec76" providerId="ADAL" clId="{A3F5B6CE-99E3-4A61-8316-3B47FC859FFE}" dt="2023-07-23T05:01:57.400" v="13597" actId="478"/>
          <ac:cxnSpMkLst>
            <pc:docMk/>
            <pc:sldMk cId="3668329504" sldId="326"/>
            <ac:cxnSpMk id="42" creationId="{D38DAE45-148A-4DAE-E01B-0FEE677AD7A2}"/>
          </ac:cxnSpMkLst>
        </pc:cxnChg>
        <pc:cxnChg chg="add del mod">
          <ac:chgData name="YAP JIA JUN" userId="33414b63-edcd-42ec-822b-73c4dce8ec76" providerId="ADAL" clId="{A3F5B6CE-99E3-4A61-8316-3B47FC859FFE}" dt="2023-07-23T04:53:18.480" v="13549" actId="478"/>
          <ac:cxnSpMkLst>
            <pc:docMk/>
            <pc:sldMk cId="3668329504" sldId="326"/>
            <ac:cxnSpMk id="43" creationId="{7C23013E-8F83-A155-6A19-DDEF1E461113}"/>
          </ac:cxnSpMkLst>
        </pc:cxnChg>
        <pc:cxnChg chg="add mod">
          <ac:chgData name="YAP JIA JUN" userId="33414b63-edcd-42ec-822b-73c4dce8ec76" providerId="ADAL" clId="{A3F5B6CE-99E3-4A61-8316-3B47FC859FFE}" dt="2023-07-23T05:03:20.254" v="13604"/>
          <ac:cxnSpMkLst>
            <pc:docMk/>
            <pc:sldMk cId="3668329504" sldId="326"/>
            <ac:cxnSpMk id="44" creationId="{BCCF3848-CA8F-326D-CC4B-454B28810170}"/>
          </ac:cxnSpMkLst>
        </pc:cxnChg>
        <pc:cxnChg chg="add del mod">
          <ac:chgData name="YAP JIA JUN" userId="33414b63-edcd-42ec-822b-73c4dce8ec76" providerId="ADAL" clId="{A3F5B6CE-99E3-4A61-8316-3B47FC859FFE}" dt="2023-07-21T08:30:10.801" v="3376" actId="478"/>
          <ac:cxnSpMkLst>
            <pc:docMk/>
            <pc:sldMk cId="3668329504" sldId="326"/>
            <ac:cxnSpMk id="45" creationId="{0B8E4560-5615-ED9A-D52A-1F1049879643}"/>
          </ac:cxnSpMkLst>
        </pc:cxnChg>
        <pc:cxnChg chg="add del mod">
          <ac:chgData name="YAP JIA JUN" userId="33414b63-edcd-42ec-822b-73c4dce8ec76" providerId="ADAL" clId="{A3F5B6CE-99E3-4A61-8316-3B47FC859FFE}" dt="2023-07-23T04:53:18.480" v="13549" actId="478"/>
          <ac:cxnSpMkLst>
            <pc:docMk/>
            <pc:sldMk cId="3668329504" sldId="326"/>
            <ac:cxnSpMk id="45" creationId="{F4510D2C-C3EF-DD65-33F2-A61385E08F37}"/>
          </ac:cxnSpMkLst>
        </pc:cxnChg>
        <pc:cxnChg chg="add mod">
          <ac:chgData name="YAP JIA JUN" userId="33414b63-edcd-42ec-822b-73c4dce8ec76" providerId="ADAL" clId="{A3F5B6CE-99E3-4A61-8316-3B47FC859FFE}" dt="2023-07-23T05:25:03.364" v="13870" actId="14100"/>
          <ac:cxnSpMkLst>
            <pc:docMk/>
            <pc:sldMk cId="3668329504" sldId="326"/>
            <ac:cxnSpMk id="46" creationId="{35B5B7B1-5CD1-393E-08EB-6BCA0E1D277D}"/>
          </ac:cxnSpMkLst>
        </pc:cxnChg>
        <pc:cxnChg chg="add del mod">
          <ac:chgData name="YAP JIA JUN" userId="33414b63-edcd-42ec-822b-73c4dce8ec76" providerId="ADAL" clId="{A3F5B6CE-99E3-4A61-8316-3B47FC859FFE}" dt="2023-07-23T04:53:18.480" v="13549" actId="478"/>
          <ac:cxnSpMkLst>
            <pc:docMk/>
            <pc:sldMk cId="3668329504" sldId="326"/>
            <ac:cxnSpMk id="47" creationId="{904C005B-B9C1-935C-BDB3-C07FC1E4FE35}"/>
          </ac:cxnSpMkLst>
        </pc:cxnChg>
        <pc:cxnChg chg="add mod">
          <ac:chgData name="YAP JIA JUN" userId="33414b63-edcd-42ec-822b-73c4dce8ec76" providerId="ADAL" clId="{A3F5B6CE-99E3-4A61-8316-3B47FC859FFE}" dt="2023-07-23T04:53:36.241" v="13550" actId="1076"/>
          <ac:cxnSpMkLst>
            <pc:docMk/>
            <pc:sldMk cId="3668329504" sldId="326"/>
            <ac:cxnSpMk id="48" creationId="{8D3C1F7C-EF95-3A26-D4FC-2FF3C2FCD008}"/>
          </ac:cxnSpMkLst>
        </pc:cxnChg>
        <pc:cxnChg chg="add mod">
          <ac:chgData name="YAP JIA JUN" userId="33414b63-edcd-42ec-822b-73c4dce8ec76" providerId="ADAL" clId="{A3F5B6CE-99E3-4A61-8316-3B47FC859FFE}" dt="2023-07-23T04:53:36.241" v="13550" actId="1076"/>
          <ac:cxnSpMkLst>
            <pc:docMk/>
            <pc:sldMk cId="3668329504" sldId="326"/>
            <ac:cxnSpMk id="49" creationId="{C7EB2B37-F6E0-A375-AF7B-161F0706C51C}"/>
          </ac:cxnSpMkLst>
        </pc:cxnChg>
        <pc:cxnChg chg="add mod">
          <ac:chgData name="YAP JIA JUN" userId="33414b63-edcd-42ec-822b-73c4dce8ec76" providerId="ADAL" clId="{A3F5B6CE-99E3-4A61-8316-3B47FC859FFE}" dt="2023-07-23T05:26:54.870" v="13893" actId="14100"/>
          <ac:cxnSpMkLst>
            <pc:docMk/>
            <pc:sldMk cId="3668329504" sldId="326"/>
            <ac:cxnSpMk id="50" creationId="{322F4A0F-FEBF-B517-D6ED-683727C289C5}"/>
          </ac:cxnSpMkLst>
        </pc:cxnChg>
        <pc:cxnChg chg="add mod">
          <ac:chgData name="YAP JIA JUN" userId="33414b63-edcd-42ec-822b-73c4dce8ec76" providerId="ADAL" clId="{A3F5B6CE-99E3-4A61-8316-3B47FC859FFE}" dt="2023-07-23T04:53:41.725" v="13552" actId="1076"/>
          <ac:cxnSpMkLst>
            <pc:docMk/>
            <pc:sldMk cId="3668329504" sldId="326"/>
            <ac:cxnSpMk id="51" creationId="{4B126AAB-032E-F239-1CBA-63F74466BA78}"/>
          </ac:cxnSpMkLst>
        </pc:cxnChg>
        <pc:cxnChg chg="add mod">
          <ac:chgData name="YAP JIA JUN" userId="33414b63-edcd-42ec-822b-73c4dce8ec76" providerId="ADAL" clId="{A3F5B6CE-99E3-4A61-8316-3B47FC859FFE}" dt="2023-07-23T04:53:41.725" v="13552" actId="1076"/>
          <ac:cxnSpMkLst>
            <pc:docMk/>
            <pc:sldMk cId="3668329504" sldId="326"/>
            <ac:cxnSpMk id="52" creationId="{64641CFA-F878-F7AE-E864-19473C8B1128}"/>
          </ac:cxnSpMkLst>
        </pc:cxnChg>
        <pc:cxnChg chg="add mod">
          <ac:chgData name="YAP JIA JUN" userId="33414b63-edcd-42ec-822b-73c4dce8ec76" providerId="ADAL" clId="{A3F5B6CE-99E3-4A61-8316-3B47FC859FFE}" dt="2023-07-23T05:25:26.642" v="13880" actId="1035"/>
          <ac:cxnSpMkLst>
            <pc:docMk/>
            <pc:sldMk cId="3668329504" sldId="326"/>
            <ac:cxnSpMk id="55" creationId="{48D80860-1672-86ED-C421-268B200A1EA7}"/>
          </ac:cxnSpMkLst>
        </pc:cxnChg>
        <pc:cxnChg chg="add mod">
          <ac:chgData name="YAP JIA JUN" userId="33414b63-edcd-42ec-822b-73c4dce8ec76" providerId="ADAL" clId="{A3F5B6CE-99E3-4A61-8316-3B47FC859FFE}" dt="2023-07-23T05:26:41.016" v="13890" actId="14100"/>
          <ac:cxnSpMkLst>
            <pc:docMk/>
            <pc:sldMk cId="3668329504" sldId="326"/>
            <ac:cxnSpMk id="58" creationId="{08B03DBC-BBD8-85A6-3D3E-33717D8353CF}"/>
          </ac:cxnSpMkLst>
        </pc:cxnChg>
        <pc:cxnChg chg="add mod">
          <ac:chgData name="YAP JIA JUN" userId="33414b63-edcd-42ec-822b-73c4dce8ec76" providerId="ADAL" clId="{A3F5B6CE-99E3-4A61-8316-3B47FC859FFE}" dt="2023-07-23T05:24:50.334" v="13869" actId="1036"/>
          <ac:cxnSpMkLst>
            <pc:docMk/>
            <pc:sldMk cId="3668329504" sldId="326"/>
            <ac:cxnSpMk id="61" creationId="{6B8F40F8-4211-867F-A5F1-CFD615EAE589}"/>
          </ac:cxnSpMkLst>
        </pc:cxnChg>
        <pc:cxnChg chg="add del mod">
          <ac:chgData name="YAP JIA JUN" userId="33414b63-edcd-42ec-822b-73c4dce8ec76" providerId="ADAL" clId="{A3F5B6CE-99E3-4A61-8316-3B47FC859FFE}" dt="2023-07-23T05:03:08.911" v="13601" actId="478"/>
          <ac:cxnSpMkLst>
            <pc:docMk/>
            <pc:sldMk cId="3668329504" sldId="326"/>
            <ac:cxnSpMk id="65" creationId="{A0A0C9D2-C93A-F3E3-598E-11DFC52E4C10}"/>
          </ac:cxnSpMkLst>
        </pc:cxnChg>
        <pc:cxnChg chg="add del mod">
          <ac:chgData name="YAP JIA JUN" userId="33414b63-edcd-42ec-822b-73c4dce8ec76" providerId="ADAL" clId="{A3F5B6CE-99E3-4A61-8316-3B47FC859FFE}" dt="2023-07-23T05:03:13.265" v="13603" actId="478"/>
          <ac:cxnSpMkLst>
            <pc:docMk/>
            <pc:sldMk cId="3668329504" sldId="326"/>
            <ac:cxnSpMk id="67" creationId="{327F8BF0-4F1B-D92C-842C-BD7DEF18121B}"/>
          </ac:cxnSpMkLst>
        </pc:cxnChg>
        <pc:cxnChg chg="add del mod">
          <ac:chgData name="YAP JIA JUN" userId="33414b63-edcd-42ec-822b-73c4dce8ec76" providerId="ADAL" clId="{A3F5B6CE-99E3-4A61-8316-3B47FC859FFE}" dt="2023-07-23T04:46:03.294" v="13520" actId="478"/>
          <ac:cxnSpMkLst>
            <pc:docMk/>
            <pc:sldMk cId="3668329504" sldId="326"/>
            <ac:cxnSpMk id="68" creationId="{476874E1-7DD8-AA99-1348-58FB7CE97F7C}"/>
          </ac:cxnSpMkLst>
        </pc:cxnChg>
        <pc:cxnChg chg="add mod">
          <ac:chgData name="YAP JIA JUN" userId="33414b63-edcd-42ec-822b-73c4dce8ec76" providerId="ADAL" clId="{A3F5B6CE-99E3-4A61-8316-3B47FC859FFE}" dt="2023-07-23T05:03:30.563" v="13606" actId="1076"/>
          <ac:cxnSpMkLst>
            <pc:docMk/>
            <pc:sldMk cId="3668329504" sldId="326"/>
            <ac:cxnSpMk id="69" creationId="{D879725C-B59F-8061-C7CD-956CCD78F1B7}"/>
          </ac:cxnSpMkLst>
        </pc:cxnChg>
        <pc:cxnChg chg="add del mod">
          <ac:chgData name="YAP JIA JUN" userId="33414b63-edcd-42ec-822b-73c4dce8ec76" providerId="ADAL" clId="{A3F5B6CE-99E3-4A61-8316-3B47FC859FFE}" dt="2023-07-23T04:46:05.497" v="13521" actId="478"/>
          <ac:cxnSpMkLst>
            <pc:docMk/>
            <pc:sldMk cId="3668329504" sldId="326"/>
            <ac:cxnSpMk id="72" creationId="{9C3EDB2E-C10D-464A-DF49-69B7D1550EF3}"/>
          </ac:cxnSpMkLst>
        </pc:cxnChg>
        <pc:cxnChg chg="add del mod">
          <ac:chgData name="YAP JIA JUN" userId="33414b63-edcd-42ec-822b-73c4dce8ec76" providerId="ADAL" clId="{A3F5B6CE-99E3-4A61-8316-3B47FC859FFE}" dt="2023-07-23T04:46:47.089" v="13527" actId="478"/>
          <ac:cxnSpMkLst>
            <pc:docMk/>
            <pc:sldMk cId="3668329504" sldId="326"/>
            <ac:cxnSpMk id="81" creationId="{7DE78A1C-8946-449D-1AE9-F9D3F4B0BDC7}"/>
          </ac:cxnSpMkLst>
        </pc:cxnChg>
        <pc:cxnChg chg="add del mod">
          <ac:chgData name="YAP JIA JUN" userId="33414b63-edcd-42ec-822b-73c4dce8ec76" providerId="ADAL" clId="{A3F5B6CE-99E3-4A61-8316-3B47FC859FFE}" dt="2023-07-23T04:46:47.089" v="13527" actId="478"/>
          <ac:cxnSpMkLst>
            <pc:docMk/>
            <pc:sldMk cId="3668329504" sldId="326"/>
            <ac:cxnSpMk id="82" creationId="{7B4C4A24-DD75-D13C-9911-6C9474B4F470}"/>
          </ac:cxnSpMkLst>
        </pc:cxnChg>
        <pc:cxnChg chg="add del mod">
          <ac:chgData name="YAP JIA JUN" userId="33414b63-edcd-42ec-822b-73c4dce8ec76" providerId="ADAL" clId="{A3F5B6CE-99E3-4A61-8316-3B47FC859FFE}" dt="2023-07-23T04:46:47.089" v="13527" actId="478"/>
          <ac:cxnSpMkLst>
            <pc:docMk/>
            <pc:sldMk cId="3668329504" sldId="326"/>
            <ac:cxnSpMk id="83" creationId="{3D86D728-C935-CBD2-58F9-F73658A5EDB1}"/>
          </ac:cxnSpMkLst>
        </pc:cxnChg>
        <pc:cxnChg chg="add del mod">
          <ac:chgData name="YAP JIA JUN" userId="33414b63-edcd-42ec-822b-73c4dce8ec76" providerId="ADAL" clId="{A3F5B6CE-99E3-4A61-8316-3B47FC859FFE}" dt="2023-07-23T04:46:47.089" v="13527" actId="478"/>
          <ac:cxnSpMkLst>
            <pc:docMk/>
            <pc:sldMk cId="3668329504" sldId="326"/>
            <ac:cxnSpMk id="84" creationId="{A91D4FC5-752C-AF1D-C359-A9A71F449558}"/>
          </ac:cxnSpMkLst>
        </pc:cxnChg>
      </pc:sldChg>
      <pc:sldChg chg="addSp delSp modSp add del mod ord">
        <pc:chgData name="YAP JIA JUN" userId="33414b63-edcd-42ec-822b-73c4dce8ec76" providerId="ADAL" clId="{A3F5B6CE-99E3-4A61-8316-3B47FC859FFE}" dt="2023-07-23T07:27:35.336" v="15030" actId="47"/>
        <pc:sldMkLst>
          <pc:docMk/>
          <pc:sldMk cId="4293354989" sldId="327"/>
        </pc:sldMkLst>
        <pc:spChg chg="add del mod">
          <ac:chgData name="YAP JIA JUN" userId="33414b63-edcd-42ec-822b-73c4dce8ec76" providerId="ADAL" clId="{A3F5B6CE-99E3-4A61-8316-3B47FC859FFE}" dt="2023-07-21T09:01:47.942" v="3758" actId="478"/>
          <ac:spMkLst>
            <pc:docMk/>
            <pc:sldMk cId="4293354989" sldId="327"/>
            <ac:spMk id="3" creationId="{6F84935F-66F1-759B-2C81-CCB3E3992F3A}"/>
          </ac:spMkLst>
        </pc:spChg>
        <pc:spChg chg="mod">
          <ac:chgData name="YAP JIA JUN" userId="33414b63-edcd-42ec-822b-73c4dce8ec76" providerId="ADAL" clId="{A3F5B6CE-99E3-4A61-8316-3B47FC859FFE}" dt="2023-07-21T09:03:42.578" v="3766" actId="1076"/>
          <ac:spMkLst>
            <pc:docMk/>
            <pc:sldMk cId="4293354989" sldId="327"/>
            <ac:spMk id="5" creationId="{A0C4DF6E-5258-2736-6FFD-9DF9F4788B9A}"/>
          </ac:spMkLst>
        </pc:spChg>
        <pc:spChg chg="del mod">
          <ac:chgData name="YAP JIA JUN" userId="33414b63-edcd-42ec-822b-73c4dce8ec76" providerId="ADAL" clId="{A3F5B6CE-99E3-4A61-8316-3B47FC859FFE}" dt="2023-07-21T09:04:47.516" v="3786"/>
          <ac:spMkLst>
            <pc:docMk/>
            <pc:sldMk cId="4293354989" sldId="327"/>
            <ac:spMk id="6" creationId="{330B0943-100B-3969-544B-27DF44AB0706}"/>
          </ac:spMkLst>
        </pc:spChg>
        <pc:spChg chg="add mod">
          <ac:chgData name="YAP JIA JUN" userId="33414b63-edcd-42ec-822b-73c4dce8ec76" providerId="ADAL" clId="{A3F5B6CE-99E3-4A61-8316-3B47FC859FFE}" dt="2023-07-21T09:05:03.917" v="3793" actId="1076"/>
          <ac:spMkLst>
            <pc:docMk/>
            <pc:sldMk cId="4293354989" sldId="327"/>
            <ac:spMk id="7" creationId="{22EBCCDC-8F6E-E6B6-E7FA-52AF4D0EDF46}"/>
          </ac:spMkLst>
        </pc:spChg>
        <pc:spChg chg="del">
          <ac:chgData name="YAP JIA JUN" userId="33414b63-edcd-42ec-822b-73c4dce8ec76" providerId="ADAL" clId="{A3F5B6CE-99E3-4A61-8316-3B47FC859FFE}" dt="2023-07-21T08:45:35.297" v="3513" actId="478"/>
          <ac:spMkLst>
            <pc:docMk/>
            <pc:sldMk cId="4293354989" sldId="327"/>
            <ac:spMk id="8" creationId="{38BB5064-0B23-FDBB-B169-98B9D9F59F24}"/>
          </ac:spMkLst>
        </pc:spChg>
        <pc:spChg chg="add mod">
          <ac:chgData name="YAP JIA JUN" userId="33414b63-edcd-42ec-822b-73c4dce8ec76" providerId="ADAL" clId="{A3F5B6CE-99E3-4A61-8316-3B47FC859FFE}" dt="2023-07-21T09:05:05.908" v="3794" actId="1076"/>
          <ac:spMkLst>
            <pc:docMk/>
            <pc:sldMk cId="4293354989" sldId="327"/>
            <ac:spMk id="9" creationId="{6AF0DE31-5059-B0ED-7B45-0EF20FAED9FE}"/>
          </ac:spMkLst>
        </pc:spChg>
        <pc:spChg chg="add mod">
          <ac:chgData name="YAP JIA JUN" userId="33414b63-edcd-42ec-822b-73c4dce8ec76" providerId="ADAL" clId="{A3F5B6CE-99E3-4A61-8316-3B47FC859FFE}" dt="2023-07-21T09:05:10.996" v="3796" actId="1076"/>
          <ac:spMkLst>
            <pc:docMk/>
            <pc:sldMk cId="4293354989" sldId="327"/>
            <ac:spMk id="11" creationId="{E94DB4B6-4F60-FEA6-32CF-4C1E81ABD873}"/>
          </ac:spMkLst>
        </pc:spChg>
        <pc:spChg chg="add mod">
          <ac:chgData name="YAP JIA JUN" userId="33414b63-edcd-42ec-822b-73c4dce8ec76" providerId="ADAL" clId="{A3F5B6CE-99E3-4A61-8316-3B47FC859FFE}" dt="2023-07-21T09:05:07.818" v="3795" actId="1076"/>
          <ac:spMkLst>
            <pc:docMk/>
            <pc:sldMk cId="4293354989" sldId="327"/>
            <ac:spMk id="12" creationId="{6A2B8B70-68E2-CA11-2F80-A6EA19ED1C13}"/>
          </ac:spMkLst>
        </pc:spChg>
        <pc:spChg chg="add mod">
          <ac:chgData name="YAP JIA JUN" userId="33414b63-edcd-42ec-822b-73c4dce8ec76" providerId="ADAL" clId="{A3F5B6CE-99E3-4A61-8316-3B47FC859FFE}" dt="2023-07-21T09:04:58.283" v="3791" actId="1076"/>
          <ac:spMkLst>
            <pc:docMk/>
            <pc:sldMk cId="4293354989" sldId="327"/>
            <ac:spMk id="13" creationId="{D8E20CC3-A959-319D-3663-42C01E919B39}"/>
          </ac:spMkLst>
        </pc:spChg>
        <pc:picChg chg="del">
          <ac:chgData name="YAP JIA JUN" userId="33414b63-edcd-42ec-822b-73c4dce8ec76" providerId="ADAL" clId="{A3F5B6CE-99E3-4A61-8316-3B47FC859FFE}" dt="2023-07-21T08:40:28.998" v="3459" actId="478"/>
          <ac:picMkLst>
            <pc:docMk/>
            <pc:sldMk cId="4293354989" sldId="327"/>
            <ac:picMk id="10" creationId="{7872955F-5A89-0790-AD73-3BC44F2DE1F6}"/>
          </ac:picMkLst>
        </pc:picChg>
      </pc:sldChg>
      <pc:sldChg chg="addSp delSp modSp add mod modTransition modAnim">
        <pc:chgData name="YAP JIA JUN" userId="33414b63-edcd-42ec-822b-73c4dce8ec76" providerId="ADAL" clId="{A3F5B6CE-99E3-4A61-8316-3B47FC859FFE}" dt="2023-07-24T14:06:37.608" v="19673" actId="1076"/>
        <pc:sldMkLst>
          <pc:docMk/>
          <pc:sldMk cId="2433573430" sldId="328"/>
        </pc:sldMkLst>
        <pc:spChg chg="mod">
          <ac:chgData name="YAP JIA JUN" userId="33414b63-edcd-42ec-822b-73c4dce8ec76" providerId="ADAL" clId="{A3F5B6CE-99E3-4A61-8316-3B47FC859FFE}" dt="2023-07-21T10:10:10.414" v="4237" actId="20577"/>
          <ac:spMkLst>
            <pc:docMk/>
            <pc:sldMk cId="2433573430" sldId="328"/>
            <ac:spMk id="2" creationId="{EFFE0B7F-AEBB-0516-0FD0-679AB0A17B91}"/>
          </ac:spMkLst>
        </pc:spChg>
        <pc:spChg chg="add mod">
          <ac:chgData name="YAP JIA JUN" userId="33414b63-edcd-42ec-822b-73c4dce8ec76" providerId="ADAL" clId="{A3F5B6CE-99E3-4A61-8316-3B47FC859FFE}" dt="2023-07-23T08:25:51.410" v="15642"/>
          <ac:spMkLst>
            <pc:docMk/>
            <pc:sldMk cId="2433573430" sldId="328"/>
            <ac:spMk id="3" creationId="{7C60F38A-6853-541F-EFF3-029A1FFEED2C}"/>
          </ac:spMkLst>
        </pc:spChg>
        <pc:spChg chg="add mod">
          <ac:chgData name="YAP JIA JUN" userId="33414b63-edcd-42ec-822b-73c4dce8ec76" providerId="ADAL" clId="{A3F5B6CE-99E3-4A61-8316-3B47FC859FFE}" dt="2023-07-23T08:25:51.410" v="15642"/>
          <ac:spMkLst>
            <pc:docMk/>
            <pc:sldMk cId="2433573430" sldId="328"/>
            <ac:spMk id="4" creationId="{3C95515D-3357-BDAB-F466-A8BF7B0350C8}"/>
          </ac:spMkLst>
        </pc:spChg>
        <pc:spChg chg="del mod topLvl">
          <ac:chgData name="YAP JIA JUN" userId="33414b63-edcd-42ec-822b-73c4dce8ec76" providerId="ADAL" clId="{A3F5B6CE-99E3-4A61-8316-3B47FC859FFE}" dt="2023-07-21T10:11:35.019" v="4250" actId="478"/>
          <ac:spMkLst>
            <pc:docMk/>
            <pc:sldMk cId="2433573430" sldId="328"/>
            <ac:spMk id="4" creationId="{E649F842-7A64-E632-3B96-D5DB4BC9C181}"/>
          </ac:spMkLst>
        </pc:spChg>
        <pc:spChg chg="del mod">
          <ac:chgData name="YAP JIA JUN" userId="33414b63-edcd-42ec-822b-73c4dce8ec76" providerId="ADAL" clId="{A3F5B6CE-99E3-4A61-8316-3B47FC859FFE}" dt="2023-07-21T10:11:31.312" v="4249" actId="478"/>
          <ac:spMkLst>
            <pc:docMk/>
            <pc:sldMk cId="2433573430" sldId="328"/>
            <ac:spMk id="5" creationId="{A99A6774-7B29-A83E-FF48-837E346F488D}"/>
          </ac:spMkLst>
        </pc:spChg>
        <pc:spChg chg="add del">
          <ac:chgData name="YAP JIA JUN" userId="33414b63-edcd-42ec-822b-73c4dce8ec76" providerId="ADAL" clId="{A3F5B6CE-99E3-4A61-8316-3B47FC859FFE}" dt="2023-07-23T16:48:07.604" v="18868" actId="478"/>
          <ac:spMkLst>
            <pc:docMk/>
            <pc:sldMk cId="2433573430" sldId="328"/>
            <ac:spMk id="5" creationId="{D50009F9-E497-279E-186E-3CF90ADB5C46}"/>
          </ac:spMkLst>
        </pc:spChg>
        <pc:spChg chg="del mod">
          <ac:chgData name="YAP JIA JUN" userId="33414b63-edcd-42ec-822b-73c4dce8ec76" providerId="ADAL" clId="{A3F5B6CE-99E3-4A61-8316-3B47FC859FFE}" dt="2023-07-21T10:11:20.693" v="4246" actId="478"/>
          <ac:spMkLst>
            <pc:docMk/>
            <pc:sldMk cId="2433573430" sldId="328"/>
            <ac:spMk id="6" creationId="{76E530D0-5BBC-FDAB-2FAB-DBBED8C4152E}"/>
          </ac:spMkLst>
        </pc:spChg>
        <pc:spChg chg="add del">
          <ac:chgData name="YAP JIA JUN" userId="33414b63-edcd-42ec-822b-73c4dce8ec76" providerId="ADAL" clId="{A3F5B6CE-99E3-4A61-8316-3B47FC859FFE}" dt="2023-07-23T16:48:14.447" v="18870" actId="478"/>
          <ac:spMkLst>
            <pc:docMk/>
            <pc:sldMk cId="2433573430" sldId="328"/>
            <ac:spMk id="6" creationId="{AC2A5C27-D733-6BFD-507A-C28A13A0140B}"/>
          </ac:spMkLst>
        </pc:spChg>
        <pc:spChg chg="add del mod">
          <ac:chgData name="YAP JIA JUN" userId="33414b63-edcd-42ec-822b-73c4dce8ec76" providerId="ADAL" clId="{A3F5B6CE-99E3-4A61-8316-3B47FC859FFE}" dt="2023-07-23T16:49:06.133" v="18877" actId="478"/>
          <ac:spMkLst>
            <pc:docMk/>
            <pc:sldMk cId="2433573430" sldId="328"/>
            <ac:spMk id="7" creationId="{4835EAD3-E563-095D-C87B-E81D45AE9781}"/>
          </ac:spMkLst>
        </pc:spChg>
        <pc:spChg chg="del mod">
          <ac:chgData name="YAP JIA JUN" userId="33414b63-edcd-42ec-822b-73c4dce8ec76" providerId="ADAL" clId="{A3F5B6CE-99E3-4A61-8316-3B47FC859FFE}" dt="2023-07-21T10:11:29.542" v="4248" actId="478"/>
          <ac:spMkLst>
            <pc:docMk/>
            <pc:sldMk cId="2433573430" sldId="328"/>
            <ac:spMk id="7" creationId="{6B285996-BBD5-B0EB-BBAA-D5CCCB9999A7}"/>
          </ac:spMkLst>
        </pc:spChg>
        <pc:spChg chg="del mod">
          <ac:chgData name="YAP JIA JUN" userId="33414b63-edcd-42ec-822b-73c4dce8ec76" providerId="ADAL" clId="{A3F5B6CE-99E3-4A61-8316-3B47FC859FFE}" dt="2023-07-21T10:11:22.653" v="4247" actId="478"/>
          <ac:spMkLst>
            <pc:docMk/>
            <pc:sldMk cId="2433573430" sldId="328"/>
            <ac:spMk id="8" creationId="{14AE0104-E580-6A38-B952-06102746178E}"/>
          </ac:spMkLst>
        </pc:spChg>
        <pc:spChg chg="add mod">
          <ac:chgData name="YAP JIA JUN" userId="33414b63-edcd-42ec-822b-73c4dce8ec76" providerId="ADAL" clId="{A3F5B6CE-99E3-4A61-8316-3B47FC859FFE}" dt="2023-07-23T16:55:35.301" v="18940" actId="164"/>
          <ac:spMkLst>
            <pc:docMk/>
            <pc:sldMk cId="2433573430" sldId="328"/>
            <ac:spMk id="8" creationId="{949681BB-A2B0-19D6-D1D2-40D03A0AD428}"/>
          </ac:spMkLst>
        </pc:spChg>
        <pc:spChg chg="mod topLvl">
          <ac:chgData name="YAP JIA JUN" userId="33414b63-edcd-42ec-822b-73c4dce8ec76" providerId="ADAL" clId="{A3F5B6CE-99E3-4A61-8316-3B47FC859FFE}" dt="2023-07-23T08:30:16.306" v="15663" actId="208"/>
          <ac:spMkLst>
            <pc:docMk/>
            <pc:sldMk cId="2433573430" sldId="328"/>
            <ac:spMk id="9" creationId="{187948F3-3E86-C848-6DAC-BC38A8F9BD3D}"/>
          </ac:spMkLst>
        </pc:spChg>
        <pc:spChg chg="add mod ord">
          <ac:chgData name="YAP JIA JUN" userId="33414b63-edcd-42ec-822b-73c4dce8ec76" providerId="ADAL" clId="{A3F5B6CE-99E3-4A61-8316-3B47FC859FFE}" dt="2023-07-24T02:56:37.012" v="19451" actId="113"/>
          <ac:spMkLst>
            <pc:docMk/>
            <pc:sldMk cId="2433573430" sldId="328"/>
            <ac:spMk id="10" creationId="{7EC6F98B-0AE6-E8D3-E936-60C071A6BCA3}"/>
          </ac:spMkLst>
        </pc:spChg>
        <pc:spChg chg="add mod ord">
          <ac:chgData name="YAP JIA JUN" userId="33414b63-edcd-42ec-822b-73c4dce8ec76" providerId="ADAL" clId="{A3F5B6CE-99E3-4A61-8316-3B47FC859FFE}" dt="2023-07-24T14:06:37.608" v="19673" actId="1076"/>
          <ac:spMkLst>
            <pc:docMk/>
            <pc:sldMk cId="2433573430" sldId="328"/>
            <ac:spMk id="11" creationId="{84EB04E3-6874-0E04-F28E-D5103CF77711}"/>
          </ac:spMkLst>
        </pc:spChg>
        <pc:spChg chg="add mod ord">
          <ac:chgData name="YAP JIA JUN" userId="33414b63-edcd-42ec-822b-73c4dce8ec76" providerId="ADAL" clId="{A3F5B6CE-99E3-4A61-8316-3B47FC859FFE}" dt="2023-07-23T16:55:41.641" v="18942" actId="164"/>
          <ac:spMkLst>
            <pc:docMk/>
            <pc:sldMk cId="2433573430" sldId="328"/>
            <ac:spMk id="12" creationId="{EE5EB8C4-FB47-1620-1D45-61E5DB16D55F}"/>
          </ac:spMkLst>
        </pc:spChg>
        <pc:spChg chg="add mod">
          <ac:chgData name="YAP JIA JUN" userId="33414b63-edcd-42ec-822b-73c4dce8ec76" providerId="ADAL" clId="{A3F5B6CE-99E3-4A61-8316-3B47FC859FFE}" dt="2023-07-23T16:55:39.374" v="18941" actId="164"/>
          <ac:spMkLst>
            <pc:docMk/>
            <pc:sldMk cId="2433573430" sldId="328"/>
            <ac:spMk id="13" creationId="{04E27F8E-2216-48C1-0963-1D5388F8355E}"/>
          </ac:spMkLst>
        </pc:spChg>
        <pc:spChg chg="del">
          <ac:chgData name="YAP JIA JUN" userId="33414b63-edcd-42ec-822b-73c4dce8ec76" providerId="ADAL" clId="{A3F5B6CE-99E3-4A61-8316-3B47FC859FFE}" dt="2023-07-21T10:10:17.781" v="4238" actId="478"/>
          <ac:spMkLst>
            <pc:docMk/>
            <pc:sldMk cId="2433573430" sldId="328"/>
            <ac:spMk id="13" creationId="{2FB9B318-EAF0-605B-516E-845C9AAD64B9}"/>
          </ac:spMkLst>
        </pc:spChg>
        <pc:spChg chg="del">
          <ac:chgData name="YAP JIA JUN" userId="33414b63-edcd-42ec-822b-73c4dce8ec76" providerId="ADAL" clId="{A3F5B6CE-99E3-4A61-8316-3B47FC859FFE}" dt="2023-07-21T10:10:17.781" v="4238" actId="478"/>
          <ac:spMkLst>
            <pc:docMk/>
            <pc:sldMk cId="2433573430" sldId="328"/>
            <ac:spMk id="14" creationId="{80755434-2AE4-7448-9B74-B88543A3EB80}"/>
          </ac:spMkLst>
        </pc:spChg>
        <pc:spChg chg="add mod">
          <ac:chgData name="YAP JIA JUN" userId="33414b63-edcd-42ec-822b-73c4dce8ec76" providerId="ADAL" clId="{A3F5B6CE-99E3-4A61-8316-3B47FC859FFE}" dt="2023-07-23T16:55:41.641" v="18942" actId="164"/>
          <ac:spMkLst>
            <pc:docMk/>
            <pc:sldMk cId="2433573430" sldId="328"/>
            <ac:spMk id="14" creationId="{D7F9ABBA-AC50-3375-1C24-FD5DB65B4A2A}"/>
          </ac:spMkLst>
        </pc:spChg>
        <pc:spChg chg="del">
          <ac:chgData name="YAP JIA JUN" userId="33414b63-edcd-42ec-822b-73c4dce8ec76" providerId="ADAL" clId="{A3F5B6CE-99E3-4A61-8316-3B47FC859FFE}" dt="2023-07-21T10:10:17.781" v="4238" actId="478"/>
          <ac:spMkLst>
            <pc:docMk/>
            <pc:sldMk cId="2433573430" sldId="328"/>
            <ac:spMk id="15" creationId="{773B5074-14D7-7013-FD8F-C5AA1CEBF604}"/>
          </ac:spMkLst>
        </pc:spChg>
        <pc:spChg chg="add mod">
          <ac:chgData name="YAP JIA JUN" userId="33414b63-edcd-42ec-822b-73c4dce8ec76" providerId="ADAL" clId="{A3F5B6CE-99E3-4A61-8316-3B47FC859FFE}" dt="2023-07-23T16:55:43.746" v="18943" actId="164"/>
          <ac:spMkLst>
            <pc:docMk/>
            <pc:sldMk cId="2433573430" sldId="328"/>
            <ac:spMk id="15" creationId="{B1892CFA-3F56-7C96-20A0-A904C0DF20F9}"/>
          </ac:spMkLst>
        </pc:spChg>
        <pc:spChg chg="add mod ord">
          <ac:chgData name="YAP JIA JUN" userId="33414b63-edcd-42ec-822b-73c4dce8ec76" providerId="ADAL" clId="{A3F5B6CE-99E3-4A61-8316-3B47FC859FFE}" dt="2023-07-23T16:55:43.746" v="18943" actId="164"/>
          <ac:spMkLst>
            <pc:docMk/>
            <pc:sldMk cId="2433573430" sldId="328"/>
            <ac:spMk id="16" creationId="{3BA5D14B-3E48-1E80-7A90-5823CF8F128C}"/>
          </ac:spMkLst>
        </pc:spChg>
        <pc:spChg chg="add mod">
          <ac:chgData name="YAP JIA JUN" userId="33414b63-edcd-42ec-822b-73c4dce8ec76" providerId="ADAL" clId="{A3F5B6CE-99E3-4A61-8316-3B47FC859FFE}" dt="2023-07-23T16:55:46.233" v="18944" actId="164"/>
          <ac:spMkLst>
            <pc:docMk/>
            <pc:sldMk cId="2433573430" sldId="328"/>
            <ac:spMk id="17" creationId="{131882FF-0A1C-C68A-F6CF-29626AE5195D}"/>
          </ac:spMkLst>
        </pc:spChg>
        <pc:spChg chg="add mod ord">
          <ac:chgData name="YAP JIA JUN" userId="33414b63-edcd-42ec-822b-73c4dce8ec76" providerId="ADAL" clId="{A3F5B6CE-99E3-4A61-8316-3B47FC859FFE}" dt="2023-07-23T16:55:46.233" v="18944" actId="164"/>
          <ac:spMkLst>
            <pc:docMk/>
            <pc:sldMk cId="2433573430" sldId="328"/>
            <ac:spMk id="18" creationId="{E6CC4B0D-9098-F484-CE40-5AA4D6D2D676}"/>
          </ac:spMkLst>
        </pc:spChg>
        <pc:spChg chg="del">
          <ac:chgData name="YAP JIA JUN" userId="33414b63-edcd-42ec-822b-73c4dce8ec76" providerId="ADAL" clId="{A3F5B6CE-99E3-4A61-8316-3B47FC859FFE}" dt="2023-07-21T10:10:17.781" v="4238" actId="478"/>
          <ac:spMkLst>
            <pc:docMk/>
            <pc:sldMk cId="2433573430" sldId="328"/>
            <ac:spMk id="21" creationId="{FD5227A0-CD22-2C1D-D4E8-95C8EA4417A0}"/>
          </ac:spMkLst>
        </pc:spChg>
        <pc:spChg chg="del">
          <ac:chgData name="YAP JIA JUN" userId="33414b63-edcd-42ec-822b-73c4dce8ec76" providerId="ADAL" clId="{A3F5B6CE-99E3-4A61-8316-3B47FC859FFE}" dt="2023-07-21T10:10:17.781" v="4238" actId="478"/>
          <ac:spMkLst>
            <pc:docMk/>
            <pc:sldMk cId="2433573430" sldId="328"/>
            <ac:spMk id="22" creationId="{E00554EC-968B-E225-E306-E30677E4699F}"/>
          </ac:spMkLst>
        </pc:spChg>
        <pc:spChg chg="del">
          <ac:chgData name="YAP JIA JUN" userId="33414b63-edcd-42ec-822b-73c4dce8ec76" providerId="ADAL" clId="{A3F5B6CE-99E3-4A61-8316-3B47FC859FFE}" dt="2023-07-21T10:10:17.781" v="4238" actId="478"/>
          <ac:spMkLst>
            <pc:docMk/>
            <pc:sldMk cId="2433573430" sldId="328"/>
            <ac:spMk id="23" creationId="{30DF442D-796C-5389-F91C-24E9807E63F0}"/>
          </ac:spMkLst>
        </pc:spChg>
        <pc:grpChg chg="add del mod">
          <ac:chgData name="YAP JIA JUN" userId="33414b63-edcd-42ec-822b-73c4dce8ec76" providerId="ADAL" clId="{A3F5B6CE-99E3-4A61-8316-3B47FC859FFE}" dt="2023-07-21T10:11:35.019" v="4250" actId="478"/>
          <ac:grpSpMkLst>
            <pc:docMk/>
            <pc:sldMk cId="2433573430" sldId="328"/>
            <ac:grpSpMk id="3" creationId="{8BEC5F80-711C-CDC8-BE10-CD982EF72350}"/>
          </ac:grpSpMkLst>
        </pc:grpChg>
        <pc:grpChg chg="add mod">
          <ac:chgData name="YAP JIA JUN" userId="33414b63-edcd-42ec-822b-73c4dce8ec76" providerId="ADAL" clId="{A3F5B6CE-99E3-4A61-8316-3B47FC859FFE}" dt="2023-07-23T16:55:35.301" v="18940" actId="164"/>
          <ac:grpSpMkLst>
            <pc:docMk/>
            <pc:sldMk cId="2433573430" sldId="328"/>
            <ac:grpSpMk id="19" creationId="{8B4E54CA-6DC7-FCC7-8987-BB08A5AC6E76}"/>
          </ac:grpSpMkLst>
        </pc:grpChg>
        <pc:grpChg chg="add mod">
          <ac:chgData name="YAP JIA JUN" userId="33414b63-edcd-42ec-822b-73c4dce8ec76" providerId="ADAL" clId="{A3F5B6CE-99E3-4A61-8316-3B47FC859FFE}" dt="2023-07-23T16:55:39.374" v="18941" actId="164"/>
          <ac:grpSpMkLst>
            <pc:docMk/>
            <pc:sldMk cId="2433573430" sldId="328"/>
            <ac:grpSpMk id="20" creationId="{BC5A0A35-0A1D-7CCF-ABCC-C770E47CDC49}"/>
          </ac:grpSpMkLst>
        </pc:grpChg>
        <pc:grpChg chg="add mod">
          <ac:chgData name="YAP JIA JUN" userId="33414b63-edcd-42ec-822b-73c4dce8ec76" providerId="ADAL" clId="{A3F5B6CE-99E3-4A61-8316-3B47FC859FFE}" dt="2023-07-23T16:55:41.641" v="18942" actId="164"/>
          <ac:grpSpMkLst>
            <pc:docMk/>
            <pc:sldMk cId="2433573430" sldId="328"/>
            <ac:grpSpMk id="21" creationId="{302355BC-9F54-D790-DBD3-E23E9EA46708}"/>
          </ac:grpSpMkLst>
        </pc:grpChg>
        <pc:grpChg chg="add mod">
          <ac:chgData name="YAP JIA JUN" userId="33414b63-edcd-42ec-822b-73c4dce8ec76" providerId="ADAL" clId="{A3F5B6CE-99E3-4A61-8316-3B47FC859FFE}" dt="2023-07-23T16:55:43.746" v="18943" actId="164"/>
          <ac:grpSpMkLst>
            <pc:docMk/>
            <pc:sldMk cId="2433573430" sldId="328"/>
            <ac:grpSpMk id="22" creationId="{E9132A82-024D-A6C0-699E-6C1717F9FF31}"/>
          </ac:grpSpMkLst>
        </pc:grpChg>
        <pc:grpChg chg="add mod">
          <ac:chgData name="YAP JIA JUN" userId="33414b63-edcd-42ec-822b-73c4dce8ec76" providerId="ADAL" clId="{A3F5B6CE-99E3-4A61-8316-3B47FC859FFE}" dt="2023-07-23T16:55:46.233" v="18944" actId="164"/>
          <ac:grpSpMkLst>
            <pc:docMk/>
            <pc:sldMk cId="2433573430" sldId="328"/>
            <ac:grpSpMk id="23" creationId="{A02F507E-B6D3-1B5E-0B13-3610C5DC8552}"/>
          </ac:grpSpMkLst>
        </pc:grpChg>
        <pc:cxnChg chg="del mod">
          <ac:chgData name="YAP JIA JUN" userId="33414b63-edcd-42ec-822b-73c4dce8ec76" providerId="ADAL" clId="{A3F5B6CE-99E3-4A61-8316-3B47FC859FFE}" dt="2023-07-21T10:10:17.781" v="4238" actId="478"/>
          <ac:cxnSpMkLst>
            <pc:docMk/>
            <pc:sldMk cId="2433573430" sldId="328"/>
            <ac:cxnSpMk id="17" creationId="{B026552C-B1BE-E4E4-C90B-E253752EF307}"/>
          </ac:cxnSpMkLst>
        </pc:cxnChg>
        <pc:cxnChg chg="del mod">
          <ac:chgData name="YAP JIA JUN" userId="33414b63-edcd-42ec-822b-73c4dce8ec76" providerId="ADAL" clId="{A3F5B6CE-99E3-4A61-8316-3B47FC859FFE}" dt="2023-07-21T10:10:17.781" v="4238" actId="478"/>
          <ac:cxnSpMkLst>
            <pc:docMk/>
            <pc:sldMk cId="2433573430" sldId="328"/>
            <ac:cxnSpMk id="19" creationId="{B050EE29-270A-A0B9-8517-7FA150205944}"/>
          </ac:cxnSpMkLst>
        </pc:cxnChg>
      </pc:sldChg>
      <pc:sldChg chg="addSp delSp modSp add mod modTransition modAnim">
        <pc:chgData name="YAP JIA JUN" userId="33414b63-edcd-42ec-822b-73c4dce8ec76" providerId="ADAL" clId="{A3F5B6CE-99E3-4A61-8316-3B47FC859FFE}" dt="2023-07-23T16:59:12.390" v="18981"/>
        <pc:sldMkLst>
          <pc:docMk/>
          <pc:sldMk cId="1305359508" sldId="329"/>
        </pc:sldMkLst>
        <pc:spChg chg="mod">
          <ac:chgData name="YAP JIA JUN" userId="33414b63-edcd-42ec-822b-73c4dce8ec76" providerId="ADAL" clId="{A3F5B6CE-99E3-4A61-8316-3B47FC859FFE}" dt="2023-07-21T10:21:38.383" v="4547" actId="20577"/>
          <ac:spMkLst>
            <pc:docMk/>
            <pc:sldMk cId="1305359508" sldId="329"/>
            <ac:spMk id="2" creationId="{EFFE0B7F-AEBB-0516-0FD0-679AB0A17B91}"/>
          </ac:spMkLst>
        </pc:spChg>
        <pc:spChg chg="add mod">
          <ac:chgData name="YAP JIA JUN" userId="33414b63-edcd-42ec-822b-73c4dce8ec76" providerId="ADAL" clId="{A3F5B6CE-99E3-4A61-8316-3B47FC859FFE}" dt="2023-07-23T08:33:13.943" v="15679" actId="339"/>
          <ac:spMkLst>
            <pc:docMk/>
            <pc:sldMk cId="1305359508" sldId="329"/>
            <ac:spMk id="3" creationId="{D0BFEEBC-1766-AE10-4BBF-57CF9F6515BC}"/>
          </ac:spMkLst>
        </pc:spChg>
        <pc:spChg chg="add del mod">
          <ac:chgData name="YAP JIA JUN" userId="33414b63-edcd-42ec-822b-73c4dce8ec76" providerId="ADAL" clId="{A3F5B6CE-99E3-4A61-8316-3B47FC859FFE}" dt="2023-07-21T12:50:50.611" v="4898" actId="478"/>
          <ac:spMkLst>
            <pc:docMk/>
            <pc:sldMk cId="1305359508" sldId="329"/>
            <ac:spMk id="4" creationId="{683A2249-0FEB-0F8B-DC7D-CD3A590DE775}"/>
          </ac:spMkLst>
        </pc:spChg>
        <pc:spChg chg="add mod">
          <ac:chgData name="YAP JIA JUN" userId="33414b63-edcd-42ec-822b-73c4dce8ec76" providerId="ADAL" clId="{A3F5B6CE-99E3-4A61-8316-3B47FC859FFE}" dt="2023-07-23T08:25:53.897" v="15643"/>
          <ac:spMkLst>
            <pc:docMk/>
            <pc:sldMk cId="1305359508" sldId="329"/>
            <ac:spMk id="4" creationId="{B13DA9F0-F4F1-311D-72D3-E45D00A91D0D}"/>
          </ac:spMkLst>
        </pc:spChg>
        <pc:spChg chg="add del mod">
          <ac:chgData name="YAP JIA JUN" userId="33414b63-edcd-42ec-822b-73c4dce8ec76" providerId="ADAL" clId="{A3F5B6CE-99E3-4A61-8316-3B47FC859FFE}" dt="2023-07-21T12:31:15.121" v="4559" actId="478"/>
          <ac:spMkLst>
            <pc:docMk/>
            <pc:sldMk cId="1305359508" sldId="329"/>
            <ac:spMk id="5" creationId="{F35994A2-A2DC-511A-6D2A-588A26E261D5}"/>
          </ac:spMkLst>
        </pc:spChg>
        <pc:spChg chg="add mod">
          <ac:chgData name="YAP JIA JUN" userId="33414b63-edcd-42ec-822b-73c4dce8ec76" providerId="ADAL" clId="{A3F5B6CE-99E3-4A61-8316-3B47FC859FFE}" dt="2023-07-23T08:25:53.897" v="15643"/>
          <ac:spMkLst>
            <pc:docMk/>
            <pc:sldMk cId="1305359508" sldId="329"/>
            <ac:spMk id="5" creationId="{FBDEF614-FA3F-8F9E-01A4-1FE6BCD0A1A9}"/>
          </ac:spMkLst>
        </pc:spChg>
        <pc:spChg chg="add del mod">
          <ac:chgData name="YAP JIA JUN" userId="33414b63-edcd-42ec-822b-73c4dce8ec76" providerId="ADAL" clId="{A3F5B6CE-99E3-4A61-8316-3B47FC859FFE}" dt="2023-07-21T12:50:53.250" v="4900" actId="478"/>
          <ac:spMkLst>
            <pc:docMk/>
            <pc:sldMk cId="1305359508" sldId="329"/>
            <ac:spMk id="6" creationId="{3A6ABBE2-24C3-EB3B-2F4B-FA317D6B0BBD}"/>
          </ac:spMkLst>
        </pc:spChg>
        <pc:spChg chg="add mod">
          <ac:chgData name="YAP JIA JUN" userId="33414b63-edcd-42ec-822b-73c4dce8ec76" providerId="ADAL" clId="{A3F5B6CE-99E3-4A61-8316-3B47FC859FFE}" dt="2023-07-23T08:32:40.939" v="15678" actId="14861"/>
          <ac:spMkLst>
            <pc:docMk/>
            <pc:sldMk cId="1305359508" sldId="329"/>
            <ac:spMk id="7" creationId="{505CEC13-594B-50D7-5BFF-E3530AEFBB8F}"/>
          </ac:spMkLst>
        </pc:spChg>
        <pc:spChg chg="add del mod">
          <ac:chgData name="YAP JIA JUN" userId="33414b63-edcd-42ec-822b-73c4dce8ec76" providerId="ADAL" clId="{A3F5B6CE-99E3-4A61-8316-3B47FC859FFE}" dt="2023-07-21T12:50:52.321" v="4899" actId="478"/>
          <ac:spMkLst>
            <pc:docMk/>
            <pc:sldMk cId="1305359508" sldId="329"/>
            <ac:spMk id="8" creationId="{260A39B8-2634-1851-B0DD-111CAAA38D0F}"/>
          </ac:spMkLst>
        </pc:spChg>
        <pc:spChg chg="del">
          <ac:chgData name="YAP JIA JUN" userId="33414b63-edcd-42ec-822b-73c4dce8ec76" providerId="ADAL" clId="{A3F5B6CE-99E3-4A61-8316-3B47FC859FFE}" dt="2023-07-21T10:26:31.354" v="4548" actId="478"/>
          <ac:spMkLst>
            <pc:docMk/>
            <pc:sldMk cId="1305359508" sldId="329"/>
            <ac:spMk id="9" creationId="{187948F3-3E86-C848-6DAC-BC38A8F9BD3D}"/>
          </ac:spMkLst>
        </pc:spChg>
        <pc:spChg chg="del">
          <ac:chgData name="YAP JIA JUN" userId="33414b63-edcd-42ec-822b-73c4dce8ec76" providerId="ADAL" clId="{A3F5B6CE-99E3-4A61-8316-3B47FC859FFE}" dt="2023-07-21T10:26:31.354" v="4548" actId="478"/>
          <ac:spMkLst>
            <pc:docMk/>
            <pc:sldMk cId="1305359508" sldId="329"/>
            <ac:spMk id="10" creationId="{7EC6F98B-0AE6-E8D3-E936-60C071A6BCA3}"/>
          </ac:spMkLst>
        </pc:spChg>
        <pc:spChg chg="del">
          <ac:chgData name="YAP JIA JUN" userId="33414b63-edcd-42ec-822b-73c4dce8ec76" providerId="ADAL" clId="{A3F5B6CE-99E3-4A61-8316-3B47FC859FFE}" dt="2023-07-21T10:26:31.354" v="4548" actId="478"/>
          <ac:spMkLst>
            <pc:docMk/>
            <pc:sldMk cId="1305359508" sldId="329"/>
            <ac:spMk id="11" creationId="{84EB04E3-6874-0E04-F28E-D5103CF77711}"/>
          </ac:spMkLst>
        </pc:spChg>
        <pc:spChg chg="del">
          <ac:chgData name="YAP JIA JUN" userId="33414b63-edcd-42ec-822b-73c4dce8ec76" providerId="ADAL" clId="{A3F5B6CE-99E3-4A61-8316-3B47FC859FFE}" dt="2023-07-21T10:26:31.354" v="4548" actId="478"/>
          <ac:spMkLst>
            <pc:docMk/>
            <pc:sldMk cId="1305359508" sldId="329"/>
            <ac:spMk id="12" creationId="{EE5EB8C4-FB47-1620-1D45-61E5DB16D55F}"/>
          </ac:spMkLst>
        </pc:spChg>
        <pc:spChg chg="add mod">
          <ac:chgData name="YAP JIA JUN" userId="33414b63-edcd-42ec-822b-73c4dce8ec76" providerId="ADAL" clId="{A3F5B6CE-99E3-4A61-8316-3B47FC859FFE}" dt="2023-07-23T08:33:26.062" v="15680" actId="339"/>
          <ac:spMkLst>
            <pc:docMk/>
            <pc:sldMk cId="1305359508" sldId="329"/>
            <ac:spMk id="13" creationId="{95EC8F12-9E3F-58E4-5EA6-7CF6DB992853}"/>
          </ac:spMkLst>
        </pc:spChg>
        <pc:spChg chg="add mod">
          <ac:chgData name="YAP JIA JUN" userId="33414b63-edcd-42ec-822b-73c4dce8ec76" providerId="ADAL" clId="{A3F5B6CE-99E3-4A61-8316-3B47FC859FFE}" dt="2023-07-23T08:33:38.603" v="15681" actId="339"/>
          <ac:spMkLst>
            <pc:docMk/>
            <pc:sldMk cId="1305359508" sldId="329"/>
            <ac:spMk id="14" creationId="{F3016A20-77A9-1CE7-DFBA-012BF5CA82F3}"/>
          </ac:spMkLst>
        </pc:spChg>
        <pc:spChg chg="add mod">
          <ac:chgData name="YAP JIA JUN" userId="33414b63-edcd-42ec-822b-73c4dce8ec76" providerId="ADAL" clId="{A3F5B6CE-99E3-4A61-8316-3B47FC859FFE}" dt="2023-07-23T16:57:37.655" v="18959" actId="1036"/>
          <ac:spMkLst>
            <pc:docMk/>
            <pc:sldMk cId="1305359508" sldId="329"/>
            <ac:spMk id="15" creationId="{EEF5BEAB-E70D-83A7-D736-5EBCCDADDD26}"/>
          </ac:spMkLst>
        </pc:spChg>
        <pc:spChg chg="del">
          <ac:chgData name="YAP JIA JUN" userId="33414b63-edcd-42ec-822b-73c4dce8ec76" providerId="ADAL" clId="{A3F5B6CE-99E3-4A61-8316-3B47FC859FFE}" dt="2023-07-21T10:26:31.354" v="4548" actId="478"/>
          <ac:spMkLst>
            <pc:docMk/>
            <pc:sldMk cId="1305359508" sldId="329"/>
            <ac:spMk id="16" creationId="{3BA5D14B-3E48-1E80-7A90-5823CF8F128C}"/>
          </ac:spMkLst>
        </pc:spChg>
        <pc:spChg chg="add mod">
          <ac:chgData name="YAP JIA JUN" userId="33414b63-edcd-42ec-822b-73c4dce8ec76" providerId="ADAL" clId="{A3F5B6CE-99E3-4A61-8316-3B47FC859FFE}" dt="2023-07-23T16:57:44.003" v="18968" actId="1036"/>
          <ac:spMkLst>
            <pc:docMk/>
            <pc:sldMk cId="1305359508" sldId="329"/>
            <ac:spMk id="17" creationId="{2FB94518-1813-DF1F-A237-0E8726851A53}"/>
          </ac:spMkLst>
        </pc:spChg>
        <pc:spChg chg="del">
          <ac:chgData name="YAP JIA JUN" userId="33414b63-edcd-42ec-822b-73c4dce8ec76" providerId="ADAL" clId="{A3F5B6CE-99E3-4A61-8316-3B47FC859FFE}" dt="2023-07-21T10:26:31.354" v="4548" actId="478"/>
          <ac:spMkLst>
            <pc:docMk/>
            <pc:sldMk cId="1305359508" sldId="329"/>
            <ac:spMk id="18" creationId="{E6CC4B0D-9098-F484-CE40-5AA4D6D2D676}"/>
          </ac:spMkLst>
        </pc:spChg>
        <pc:spChg chg="mod">
          <ac:chgData name="YAP JIA JUN" userId="33414b63-edcd-42ec-822b-73c4dce8ec76" providerId="ADAL" clId="{A3F5B6CE-99E3-4A61-8316-3B47FC859FFE}" dt="2023-07-23T08:33:43.233" v="15682" actId="339"/>
          <ac:spMkLst>
            <pc:docMk/>
            <pc:sldMk cId="1305359508" sldId="329"/>
            <ac:spMk id="23" creationId="{E6FB19FF-22D6-BF63-FD18-327710077621}"/>
          </ac:spMkLst>
        </pc:spChg>
        <pc:spChg chg="mod">
          <ac:chgData name="YAP JIA JUN" userId="33414b63-edcd-42ec-822b-73c4dce8ec76" providerId="ADAL" clId="{A3F5B6CE-99E3-4A61-8316-3B47FC859FFE}" dt="2023-07-21T12:55:13.187" v="5029" actId="1076"/>
          <ac:spMkLst>
            <pc:docMk/>
            <pc:sldMk cId="1305359508" sldId="329"/>
            <ac:spMk id="24" creationId="{46FD0293-21F4-957A-48B5-E95F322D9A4B}"/>
          </ac:spMkLst>
        </pc:spChg>
        <pc:spChg chg="mod">
          <ac:chgData name="YAP JIA JUN" userId="33414b63-edcd-42ec-822b-73c4dce8ec76" providerId="ADAL" clId="{A3F5B6CE-99E3-4A61-8316-3B47FC859FFE}" dt="2023-07-21T12:56:46.894" v="5041"/>
          <ac:spMkLst>
            <pc:docMk/>
            <pc:sldMk cId="1305359508" sldId="329"/>
            <ac:spMk id="26" creationId="{9012131D-11EF-9C43-6981-22BF86B574BC}"/>
          </ac:spMkLst>
        </pc:spChg>
        <pc:spChg chg="mod">
          <ac:chgData name="YAP JIA JUN" userId="33414b63-edcd-42ec-822b-73c4dce8ec76" providerId="ADAL" clId="{A3F5B6CE-99E3-4A61-8316-3B47FC859FFE}" dt="2023-07-23T16:57:53.132" v="18973" actId="1035"/>
          <ac:spMkLst>
            <pc:docMk/>
            <pc:sldMk cId="1305359508" sldId="329"/>
            <ac:spMk id="27" creationId="{95DB1963-1CAA-7F56-EEB7-5A07CF3F4D69}"/>
          </ac:spMkLst>
        </pc:spChg>
        <pc:grpChg chg="add mod">
          <ac:chgData name="YAP JIA JUN" userId="33414b63-edcd-42ec-822b-73c4dce8ec76" providerId="ADAL" clId="{A3F5B6CE-99E3-4A61-8316-3B47FC859FFE}" dt="2023-07-23T08:31:59.322" v="15676" actId="339"/>
          <ac:grpSpMkLst>
            <pc:docMk/>
            <pc:sldMk cId="1305359508" sldId="329"/>
            <ac:grpSpMk id="19" creationId="{99548EDD-7088-EE3D-1A09-3CD1B3B92FC6}"/>
          </ac:grpSpMkLst>
        </pc:grpChg>
        <pc:grpChg chg="add mod">
          <ac:chgData name="YAP JIA JUN" userId="33414b63-edcd-42ec-822b-73c4dce8ec76" providerId="ADAL" clId="{A3F5B6CE-99E3-4A61-8316-3B47FC859FFE}" dt="2023-07-21T12:56:06.379" v="5036" actId="1076"/>
          <ac:grpSpMkLst>
            <pc:docMk/>
            <pc:sldMk cId="1305359508" sldId="329"/>
            <ac:grpSpMk id="20" creationId="{55773EAF-C165-93CB-B5C6-A31DA3BA3C48}"/>
          </ac:grpSpMkLst>
        </pc:grpChg>
        <pc:grpChg chg="add mod">
          <ac:chgData name="YAP JIA JUN" userId="33414b63-edcd-42ec-822b-73c4dce8ec76" providerId="ADAL" clId="{A3F5B6CE-99E3-4A61-8316-3B47FC859FFE}" dt="2023-07-21T12:56:13.570" v="5037" actId="1076"/>
          <ac:grpSpMkLst>
            <pc:docMk/>
            <pc:sldMk cId="1305359508" sldId="329"/>
            <ac:grpSpMk id="21" creationId="{BC0EC52C-311F-6330-45F3-063D7576AC6C}"/>
          </ac:grpSpMkLst>
        </pc:grpChg>
        <pc:grpChg chg="add mod">
          <ac:chgData name="YAP JIA JUN" userId="33414b63-edcd-42ec-822b-73c4dce8ec76" providerId="ADAL" clId="{A3F5B6CE-99E3-4A61-8316-3B47FC859FFE}" dt="2023-07-21T12:56:31.431" v="5040" actId="1076"/>
          <ac:grpSpMkLst>
            <pc:docMk/>
            <pc:sldMk cId="1305359508" sldId="329"/>
            <ac:grpSpMk id="22" creationId="{FEF4CC6B-9159-4630-03B6-E6B55D157E75}"/>
          </ac:grpSpMkLst>
        </pc:grpChg>
        <pc:grpChg chg="add mod">
          <ac:chgData name="YAP JIA JUN" userId="33414b63-edcd-42ec-822b-73c4dce8ec76" providerId="ADAL" clId="{A3F5B6CE-99E3-4A61-8316-3B47FC859FFE}" dt="2023-07-23T08:33:54.773" v="15683" actId="14861"/>
          <ac:grpSpMkLst>
            <pc:docMk/>
            <pc:sldMk cId="1305359508" sldId="329"/>
            <ac:grpSpMk id="25" creationId="{7C29328E-25C9-FB58-4CB2-9360D197E197}"/>
          </ac:grpSpMkLst>
        </pc:grpChg>
        <pc:cxnChg chg="add mod">
          <ac:chgData name="YAP JIA JUN" userId="33414b63-edcd-42ec-822b-73c4dce8ec76" providerId="ADAL" clId="{A3F5B6CE-99E3-4A61-8316-3B47FC859FFE}" dt="2023-07-23T08:31:28.510" v="15672" actId="14100"/>
          <ac:cxnSpMkLst>
            <pc:docMk/>
            <pc:sldMk cId="1305359508" sldId="329"/>
            <ac:cxnSpMk id="29" creationId="{B72ABD9E-92F5-54D4-D62A-69B081CBB100}"/>
          </ac:cxnSpMkLst>
        </pc:cxnChg>
        <pc:cxnChg chg="add del mod">
          <ac:chgData name="YAP JIA JUN" userId="33414b63-edcd-42ec-822b-73c4dce8ec76" providerId="ADAL" clId="{A3F5B6CE-99E3-4A61-8316-3B47FC859FFE}" dt="2023-07-21T13:00:10.533" v="5162" actId="478"/>
          <ac:cxnSpMkLst>
            <pc:docMk/>
            <pc:sldMk cId="1305359508" sldId="329"/>
            <ac:cxnSpMk id="31" creationId="{0FBC2EE4-1A0D-0D66-FCAF-D6C0BD269E71}"/>
          </ac:cxnSpMkLst>
        </pc:cxnChg>
        <pc:cxnChg chg="add mod">
          <ac:chgData name="YAP JIA JUN" userId="33414b63-edcd-42ec-822b-73c4dce8ec76" providerId="ADAL" clId="{A3F5B6CE-99E3-4A61-8316-3B47FC859FFE}" dt="2023-07-23T08:31:05.709" v="15670" actId="14861"/>
          <ac:cxnSpMkLst>
            <pc:docMk/>
            <pc:sldMk cId="1305359508" sldId="329"/>
            <ac:cxnSpMk id="33" creationId="{2A579F31-14D3-EC85-91D5-094FFC49E5A6}"/>
          </ac:cxnSpMkLst>
        </pc:cxnChg>
        <pc:cxnChg chg="add mod">
          <ac:chgData name="YAP JIA JUN" userId="33414b63-edcd-42ec-822b-73c4dce8ec76" providerId="ADAL" clId="{A3F5B6CE-99E3-4A61-8316-3B47FC859FFE}" dt="2023-07-23T08:31:05.709" v="15670" actId="14861"/>
          <ac:cxnSpMkLst>
            <pc:docMk/>
            <pc:sldMk cId="1305359508" sldId="329"/>
            <ac:cxnSpMk id="35" creationId="{7A0116CF-A3A7-891F-9AAE-CB383D027345}"/>
          </ac:cxnSpMkLst>
        </pc:cxnChg>
        <pc:cxnChg chg="add del mod">
          <ac:chgData name="YAP JIA JUN" userId="33414b63-edcd-42ec-822b-73c4dce8ec76" providerId="ADAL" clId="{A3F5B6CE-99E3-4A61-8316-3B47FC859FFE}" dt="2023-07-21T13:00:33.756" v="5166" actId="478"/>
          <ac:cxnSpMkLst>
            <pc:docMk/>
            <pc:sldMk cId="1305359508" sldId="329"/>
            <ac:cxnSpMk id="37" creationId="{E4896BE6-AFE9-C073-A84E-440B13129C41}"/>
          </ac:cxnSpMkLst>
        </pc:cxnChg>
        <pc:cxnChg chg="add mod">
          <ac:chgData name="YAP JIA JUN" userId="33414b63-edcd-42ec-822b-73c4dce8ec76" providerId="ADAL" clId="{A3F5B6CE-99E3-4A61-8316-3B47FC859FFE}" dt="2023-07-23T08:31:05.709" v="15670" actId="14861"/>
          <ac:cxnSpMkLst>
            <pc:docMk/>
            <pc:sldMk cId="1305359508" sldId="329"/>
            <ac:cxnSpMk id="39" creationId="{37ABC185-A110-E34C-20BA-7ADB67A14FEC}"/>
          </ac:cxnSpMkLst>
        </pc:cxnChg>
      </pc:sldChg>
      <pc:sldChg chg="modSp add del mod">
        <pc:chgData name="YAP JIA JUN" userId="33414b63-edcd-42ec-822b-73c4dce8ec76" providerId="ADAL" clId="{A3F5B6CE-99E3-4A61-8316-3B47FC859FFE}" dt="2023-07-23T09:27:23.226" v="16169" actId="47"/>
        <pc:sldMkLst>
          <pc:docMk/>
          <pc:sldMk cId="1587547470" sldId="330"/>
        </pc:sldMkLst>
        <pc:graphicFrameChg chg="mod modGraphic">
          <ac:chgData name="YAP JIA JUN" userId="33414b63-edcd-42ec-822b-73c4dce8ec76" providerId="ADAL" clId="{A3F5B6CE-99E3-4A61-8316-3B47FC859FFE}" dt="2023-07-23T09:20:43.819" v="16067"/>
          <ac:graphicFrameMkLst>
            <pc:docMk/>
            <pc:sldMk cId="1587547470" sldId="330"/>
            <ac:graphicFrameMk id="3" creationId="{19E5D58E-EA99-CA3C-16D4-B09308E85093}"/>
          </ac:graphicFrameMkLst>
        </pc:graphicFrameChg>
      </pc:sldChg>
      <pc:sldChg chg="modSp add del mod">
        <pc:chgData name="YAP JIA JUN" userId="33414b63-edcd-42ec-822b-73c4dce8ec76" providerId="ADAL" clId="{A3F5B6CE-99E3-4A61-8316-3B47FC859FFE}" dt="2023-07-23T09:53:56.648" v="16315" actId="47"/>
        <pc:sldMkLst>
          <pc:docMk/>
          <pc:sldMk cId="3225625030" sldId="331"/>
        </pc:sldMkLst>
        <pc:graphicFrameChg chg="mod modGraphic">
          <ac:chgData name="YAP JIA JUN" userId="33414b63-edcd-42ec-822b-73c4dce8ec76" providerId="ADAL" clId="{A3F5B6CE-99E3-4A61-8316-3B47FC859FFE}" dt="2023-07-23T09:02:20.612" v="15850"/>
          <ac:graphicFrameMkLst>
            <pc:docMk/>
            <pc:sldMk cId="3225625030" sldId="331"/>
            <ac:graphicFrameMk id="3" creationId="{59450CF6-40DA-9663-C5F6-B600EEAA1371}"/>
          </ac:graphicFrameMkLst>
        </pc:graphicFrameChg>
      </pc:sldChg>
      <pc:sldChg chg="addSp delSp modSp add mod ord modTransition delAnim modAnim">
        <pc:chgData name="YAP JIA JUN" userId="33414b63-edcd-42ec-822b-73c4dce8ec76" providerId="ADAL" clId="{A3F5B6CE-99E3-4A61-8316-3B47FC859FFE}" dt="2023-07-24T14:15:23.403" v="19726"/>
        <pc:sldMkLst>
          <pc:docMk/>
          <pc:sldMk cId="1908430406" sldId="332"/>
        </pc:sldMkLst>
        <pc:spChg chg="mod">
          <ac:chgData name="YAP JIA JUN" userId="33414b63-edcd-42ec-822b-73c4dce8ec76" providerId="ADAL" clId="{A3F5B6CE-99E3-4A61-8316-3B47FC859FFE}" dt="2023-07-23T17:12:37.961" v="19142"/>
          <ac:spMkLst>
            <pc:docMk/>
            <pc:sldMk cId="1908430406" sldId="332"/>
            <ac:spMk id="2" creationId="{E33FC3B5-5402-5D49-C208-B2472A6D7317}"/>
          </ac:spMkLst>
        </pc:spChg>
        <pc:spChg chg="add del mod">
          <ac:chgData name="YAP JIA JUN" userId="33414b63-edcd-42ec-822b-73c4dce8ec76" providerId="ADAL" clId="{A3F5B6CE-99E3-4A61-8316-3B47FC859FFE}" dt="2023-07-23T10:46:41.698" v="17122" actId="478"/>
          <ac:spMkLst>
            <pc:docMk/>
            <pc:sldMk cId="1908430406" sldId="332"/>
            <ac:spMk id="3" creationId="{96BCC433-49A3-AB35-5826-FC576B809B41}"/>
          </ac:spMkLst>
        </pc:spChg>
        <pc:spChg chg="add mod">
          <ac:chgData name="YAP JIA JUN" userId="33414b63-edcd-42ec-822b-73c4dce8ec76" providerId="ADAL" clId="{A3F5B6CE-99E3-4A61-8316-3B47FC859FFE}" dt="2023-07-23T10:24:59.790" v="16781" actId="164"/>
          <ac:spMkLst>
            <pc:docMk/>
            <pc:sldMk cId="1908430406" sldId="332"/>
            <ac:spMk id="7" creationId="{17317685-15AF-F8A5-C0B1-174AB546E296}"/>
          </ac:spMkLst>
        </pc:spChg>
        <pc:spChg chg="add del">
          <ac:chgData name="YAP JIA JUN" userId="33414b63-edcd-42ec-822b-73c4dce8ec76" providerId="ADAL" clId="{A3F5B6CE-99E3-4A61-8316-3B47FC859FFE}" dt="2023-07-23T10:25:07.293" v="16783" actId="478"/>
          <ac:spMkLst>
            <pc:docMk/>
            <pc:sldMk cId="1908430406" sldId="332"/>
            <ac:spMk id="10" creationId="{180F345D-3900-BB9B-534E-B7F489AC6934}"/>
          </ac:spMkLst>
        </pc:spChg>
        <pc:spChg chg="del mod topLvl">
          <ac:chgData name="YAP JIA JUN" userId="33414b63-edcd-42ec-822b-73c4dce8ec76" providerId="ADAL" clId="{A3F5B6CE-99E3-4A61-8316-3B47FC859FFE}" dt="2023-07-23T10:25:31.944" v="16793" actId="478"/>
          <ac:spMkLst>
            <pc:docMk/>
            <pc:sldMk cId="1908430406" sldId="332"/>
            <ac:spMk id="13" creationId="{42093E3C-72A4-A9E6-A557-8483D08206B1}"/>
          </ac:spMkLst>
        </pc:spChg>
        <pc:spChg chg="mod">
          <ac:chgData name="YAP JIA JUN" userId="33414b63-edcd-42ec-822b-73c4dce8ec76" providerId="ADAL" clId="{A3F5B6CE-99E3-4A61-8316-3B47FC859FFE}" dt="2023-07-23T10:25:59.771" v="16795"/>
          <ac:spMkLst>
            <pc:docMk/>
            <pc:sldMk cId="1908430406" sldId="332"/>
            <ac:spMk id="15" creationId="{0B719BBE-1EDA-61B6-789E-438563E0BF35}"/>
          </ac:spMkLst>
        </pc:spChg>
        <pc:spChg chg="mod">
          <ac:chgData name="YAP JIA JUN" userId="33414b63-edcd-42ec-822b-73c4dce8ec76" providerId="ADAL" clId="{A3F5B6CE-99E3-4A61-8316-3B47FC859FFE}" dt="2023-07-23T10:25:59.771" v="16795"/>
          <ac:spMkLst>
            <pc:docMk/>
            <pc:sldMk cId="1908430406" sldId="332"/>
            <ac:spMk id="16" creationId="{E180B97A-23FD-28D7-3485-AAE034E1A9DA}"/>
          </ac:spMkLst>
        </pc:spChg>
        <pc:spChg chg="mod">
          <ac:chgData name="YAP JIA JUN" userId="33414b63-edcd-42ec-822b-73c4dce8ec76" providerId="ADAL" clId="{A3F5B6CE-99E3-4A61-8316-3B47FC859FFE}" dt="2023-07-23T10:25:59.771" v="16795"/>
          <ac:spMkLst>
            <pc:docMk/>
            <pc:sldMk cId="1908430406" sldId="332"/>
            <ac:spMk id="17" creationId="{AC20A9FD-84D1-1AF6-1627-42E6D2CB84E8}"/>
          </ac:spMkLst>
        </pc:spChg>
        <pc:spChg chg="mod">
          <ac:chgData name="YAP JIA JUN" userId="33414b63-edcd-42ec-822b-73c4dce8ec76" providerId="ADAL" clId="{A3F5B6CE-99E3-4A61-8316-3B47FC859FFE}" dt="2023-07-23T10:25:59.771" v="16795"/>
          <ac:spMkLst>
            <pc:docMk/>
            <pc:sldMk cId="1908430406" sldId="332"/>
            <ac:spMk id="18" creationId="{A25F9D30-D48D-B0EB-2F38-A774819227CE}"/>
          </ac:spMkLst>
        </pc:spChg>
        <pc:spChg chg="add 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9" creationId="{BFA15E35-DD9D-F9DD-5953-2D818BB74676}"/>
          </ac:spMkLst>
        </pc:spChg>
        <pc:spChg chg="add del mod">
          <ac:chgData name="YAP JIA JUN" userId="33414b63-edcd-42ec-822b-73c4dce8ec76" providerId="ADAL" clId="{A3F5B6CE-99E3-4A61-8316-3B47FC859FFE}" dt="2023-07-23T10:26:35.738" v="16801" actId="478"/>
          <ac:spMkLst>
            <pc:docMk/>
            <pc:sldMk cId="1908430406" sldId="332"/>
            <ac:spMk id="20" creationId="{4A7EDB97-5423-DDB7-5DC1-49ABF901F7E0}"/>
          </ac:spMkLst>
        </pc:spChg>
        <pc:spChg chg="add 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21" creationId="{BCA58127-3130-8A79-75B4-70E80EAB8702}"/>
          </ac:spMkLst>
        </pc:spChg>
        <pc:spChg chg="add 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22" creationId="{D34FEC88-3ABD-02AD-C46B-5F11449EABF9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24" creationId="{0613ED14-8780-B14A-4D15-EA111EBE0E6D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25" creationId="{F3F374E9-9017-9F51-A384-19BF6A9F7E57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26" creationId="{EB237520-6F14-812E-24B9-786483C9330C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27" creationId="{0AF5C2B1-1C9D-0B15-1E19-926B060ABC0C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30" creationId="{C661CC89-C1C6-8ACC-BA00-83FBD0BCC7BE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31" creationId="{82C77D1B-A09D-736F-CC20-156AE68CF33A}"/>
          </ac:spMkLst>
        </pc:spChg>
        <pc:spChg chg="del mod">
          <ac:chgData name="YAP JIA JUN" userId="33414b63-edcd-42ec-822b-73c4dce8ec76" providerId="ADAL" clId="{A3F5B6CE-99E3-4A61-8316-3B47FC859FFE}" dt="2023-07-23T10:32:39.788" v="16817" actId="478"/>
          <ac:spMkLst>
            <pc:docMk/>
            <pc:sldMk cId="1908430406" sldId="332"/>
            <ac:spMk id="1031" creationId="{0F376CEF-6E39-BC65-2A9A-7F97434487E0}"/>
          </ac:spMkLst>
        </pc:spChg>
        <pc:spChg chg="del mod topLvl">
          <ac:chgData name="YAP JIA JUN" userId="33414b63-edcd-42ec-822b-73c4dce8ec76" providerId="ADAL" clId="{A3F5B6CE-99E3-4A61-8316-3B47FC859FFE}" dt="2023-07-23T10:32:43.395" v="16818" actId="478"/>
          <ac:spMkLst>
            <pc:docMk/>
            <pc:sldMk cId="1908430406" sldId="332"/>
            <ac:spMk id="1032" creationId="{E1B08C31-5058-7420-7E50-504B9291FEE9}"/>
          </ac:spMkLst>
        </pc:spChg>
        <pc:spChg chg="add del 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33" creationId="{D7B3E9EB-A571-FB03-B5AB-FAF7E1CC170F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34" creationId="{4B029CF8-282F-72F4-15C1-4732195A2D13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35" creationId="{69290DDA-AACC-3307-3E01-5970C00EFBDF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37" creationId="{DD18BAA4-2572-964E-ECE6-80684A623A03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38" creationId="{F58405B4-829D-6FC9-2116-FA80C34AC818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39" creationId="{8718C268-9E6D-9FD4-C6B6-E1B32791FA31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40" creationId="{4330962D-B3ED-934C-364D-2BA7C0D6B9EB}"/>
          </ac:spMkLst>
        </pc:spChg>
        <pc:spChg chg="del mod">
          <ac:chgData name="YAP JIA JUN" userId="33414b63-edcd-42ec-822b-73c4dce8ec76" providerId="ADAL" clId="{A3F5B6CE-99E3-4A61-8316-3B47FC859FFE}" dt="2023-07-23T10:33:12.120" v="16825" actId="478"/>
          <ac:spMkLst>
            <pc:docMk/>
            <pc:sldMk cId="1908430406" sldId="332"/>
            <ac:spMk id="1044" creationId="{40EC6AD5-2DE7-0ECA-F43C-546F05E51F56}"/>
          </ac:spMkLst>
        </pc:spChg>
        <pc:spChg chg="del mod topLvl">
          <ac:chgData name="YAP JIA JUN" userId="33414b63-edcd-42ec-822b-73c4dce8ec76" providerId="ADAL" clId="{A3F5B6CE-99E3-4A61-8316-3B47FC859FFE}" dt="2023-07-23T10:33:16.663" v="16826" actId="478"/>
          <ac:spMkLst>
            <pc:docMk/>
            <pc:sldMk cId="1908430406" sldId="332"/>
            <ac:spMk id="1045" creationId="{EB426150-BF54-628D-280C-1E659CD904E7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46" creationId="{D5BED1AE-C0A4-95F1-77AA-59F585CA6AD2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47" creationId="{C320E167-55FF-2B88-7141-A710BA62281C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48" creationId="{974F6B31-99D9-6FB4-CE3F-BE3BCD4981C1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50" creationId="{12F1F015-79D1-B3A8-7783-F29AF7F5821F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51" creationId="{3E4A3CBA-4C33-471E-D6CF-D23A07E709AB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52" creationId="{499FDA93-10E1-AA1E-FE7C-B3111A9B0517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53" creationId="{4AB07BF5-D6B8-04BB-2982-A6BB1281A608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55" creationId="{D009599D-A430-C31C-55A0-E9471D19E4DB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56" creationId="{26ECD77B-F50F-D9B6-8C4D-63ED6CA51D01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59" creationId="{A6E64D38-B971-CFEC-5F80-37439EF02F70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60" creationId="{176EF5AE-B005-A677-F1A2-BE692005A34F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61" creationId="{C7052E96-3BC2-0823-B8A7-6BD0CC1C539A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63" creationId="{7EAAC21A-9CAA-50F7-30D5-26094DD6361D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64" creationId="{A8F2AC1F-5163-0769-457E-2D6AC7527A81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65" creationId="{85E21301-B1B8-15A3-DFE3-17DCABF87129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66" creationId="{5CB95B2A-AFA4-FDC2-B4AA-948586975A0D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68" creationId="{4061518E-CDF0-E6F8-3EBC-34CF3132E256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69" creationId="{547E9A7A-661A-27FF-1A2A-6CB5E4901529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70" creationId="{0AF5A89E-BFF6-9E85-714F-D18BCEE5CD98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72" creationId="{D3B0869C-EB3C-CCA2-34C0-4E6C9E72DFB9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73" creationId="{6B50CB8E-88EA-4C40-ADF4-36571738D600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74" creationId="{59FF481A-767A-A54E-38D0-1A9A41B01953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75" creationId="{E46B87E5-91DC-8EDA-7F9A-32EC4501D6DA}"/>
          </ac:spMkLst>
        </pc:spChg>
        <pc:spChg chg="add 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78" creationId="{62F89499-5E6F-24DC-8458-D2FA1E53C299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81" creationId="{00D196A2-17BF-4B78-5224-3A1E75FC4CC2}"/>
          </ac:spMkLst>
        </pc:spChg>
        <pc:spChg chg="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082" creationId="{D312502B-9963-7D1A-083F-60A8E9AC843E}"/>
          </ac:spMkLst>
        </pc:spChg>
        <pc:spChg chg="add mod">
          <ac:chgData name="YAP JIA JUN" userId="33414b63-edcd-42ec-822b-73c4dce8ec76" providerId="ADAL" clId="{A3F5B6CE-99E3-4A61-8316-3B47FC859FFE}" dt="2023-07-23T17:12:11.265" v="19138" actId="1036"/>
          <ac:spMkLst>
            <pc:docMk/>
            <pc:sldMk cId="1908430406" sldId="332"/>
            <ac:spMk id="1106" creationId="{66BF4400-C916-6C7A-B5CD-4C21E2413DA3}"/>
          </ac:spMkLst>
        </pc:spChg>
        <pc:spChg chg="add 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107" creationId="{8E1B0D65-4F4C-2141-4764-88B55EDE87B6}"/>
          </ac:spMkLst>
        </pc:spChg>
        <pc:spChg chg="add 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108" creationId="{4B5B4AD7-DB0C-8E63-2D71-149EE0B728B5}"/>
          </ac:spMkLst>
        </pc:spChg>
        <pc:spChg chg="add 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109" creationId="{974F16A7-3E89-3084-FDF8-9FE9582A8A87}"/>
          </ac:spMkLst>
        </pc:spChg>
        <pc:spChg chg="add mod">
          <ac:chgData name="YAP JIA JUN" userId="33414b63-edcd-42ec-822b-73c4dce8ec76" providerId="ADAL" clId="{A3F5B6CE-99E3-4A61-8316-3B47FC859FFE}" dt="2023-07-23T10:48:08.568" v="17162" actId="12788"/>
          <ac:spMkLst>
            <pc:docMk/>
            <pc:sldMk cId="1908430406" sldId="332"/>
            <ac:spMk id="1110" creationId="{3A918BE8-D81B-1FCD-3743-A6DCFF6C1FDB}"/>
          </ac:spMkLst>
        </pc:spChg>
        <pc:spChg chg="add del mod">
          <ac:chgData name="YAP JIA JUN" userId="33414b63-edcd-42ec-822b-73c4dce8ec76" providerId="ADAL" clId="{A3F5B6CE-99E3-4A61-8316-3B47FC859FFE}" dt="2023-07-23T17:10:55.596" v="19133" actId="478"/>
          <ac:spMkLst>
            <pc:docMk/>
            <pc:sldMk cId="1908430406" sldId="332"/>
            <ac:spMk id="1112" creationId="{E1AB1DE9-A3DF-CA08-3C82-A322407C0AC9}"/>
          </ac:spMkLst>
        </pc:spChg>
        <pc:spChg chg="add del mod">
          <ac:chgData name="YAP JIA JUN" userId="33414b63-edcd-42ec-822b-73c4dce8ec76" providerId="ADAL" clId="{A3F5B6CE-99E3-4A61-8316-3B47FC859FFE}" dt="2023-07-23T17:10:51.373" v="19131" actId="478"/>
          <ac:spMkLst>
            <pc:docMk/>
            <pc:sldMk cId="1908430406" sldId="332"/>
            <ac:spMk id="1113" creationId="{52A83040-E641-2047-17C1-F540890856C4}"/>
          </ac:spMkLst>
        </pc:spChg>
        <pc:spChg chg="add del mod">
          <ac:chgData name="YAP JIA JUN" userId="33414b63-edcd-42ec-822b-73c4dce8ec76" providerId="ADAL" clId="{A3F5B6CE-99E3-4A61-8316-3B47FC859FFE}" dt="2023-07-23T17:13:47.363" v="19147" actId="478"/>
          <ac:spMkLst>
            <pc:docMk/>
            <pc:sldMk cId="1908430406" sldId="332"/>
            <ac:spMk id="1114" creationId="{DE2C3217-BE93-FA41-2FF4-EA2177CA1022}"/>
          </ac:spMkLst>
        </pc:spChg>
        <pc:spChg chg="add del mod">
          <ac:chgData name="YAP JIA JUN" userId="33414b63-edcd-42ec-822b-73c4dce8ec76" providerId="ADAL" clId="{A3F5B6CE-99E3-4A61-8316-3B47FC859FFE}" dt="2023-07-23T17:13:47.363" v="19147" actId="478"/>
          <ac:spMkLst>
            <pc:docMk/>
            <pc:sldMk cId="1908430406" sldId="332"/>
            <ac:spMk id="1115" creationId="{8F5A0C04-FF05-C388-2806-4FA9D33F24AB}"/>
          </ac:spMkLst>
        </pc:spChg>
        <pc:spChg chg="add del mod">
          <ac:chgData name="YAP JIA JUN" userId="33414b63-edcd-42ec-822b-73c4dce8ec76" providerId="ADAL" clId="{A3F5B6CE-99E3-4A61-8316-3B47FC859FFE}" dt="2023-07-23T17:13:55.690" v="19149" actId="478"/>
          <ac:spMkLst>
            <pc:docMk/>
            <pc:sldMk cId="1908430406" sldId="332"/>
            <ac:spMk id="1116" creationId="{E8F4079C-4C60-6F6F-5FD3-BC5244A58A93}"/>
          </ac:spMkLst>
        </pc:spChg>
        <pc:spChg chg="add mod">
          <ac:chgData name="YAP JIA JUN" userId="33414b63-edcd-42ec-822b-73c4dce8ec76" providerId="ADAL" clId="{A3F5B6CE-99E3-4A61-8316-3B47FC859FFE}" dt="2023-07-23T17:13:51.571" v="19148"/>
          <ac:spMkLst>
            <pc:docMk/>
            <pc:sldMk cId="1908430406" sldId="332"/>
            <ac:spMk id="1117" creationId="{4B72440C-21A6-00F1-CE1E-1AD8D6ED8FB8}"/>
          </ac:spMkLst>
        </pc:spChg>
        <pc:grpChg chg="add del mod">
          <ac:chgData name="YAP JIA JUN" userId="33414b63-edcd-42ec-822b-73c4dce8ec76" providerId="ADAL" clId="{A3F5B6CE-99E3-4A61-8316-3B47FC859FFE}" dt="2023-07-23T10:25:33.333" v="16794" actId="478"/>
          <ac:grpSpMkLst>
            <pc:docMk/>
            <pc:sldMk cId="1908430406" sldId="332"/>
            <ac:grpSpMk id="8" creationId="{09BC7AE1-1489-55CC-F168-6FD2D77B63F0}"/>
          </ac:grpSpMkLst>
        </pc:grpChg>
        <pc:grpChg chg="add del mod">
          <ac:chgData name="YAP JIA JUN" userId="33414b63-edcd-42ec-822b-73c4dce8ec76" providerId="ADAL" clId="{A3F5B6CE-99E3-4A61-8316-3B47FC859FFE}" dt="2023-07-23T10:25:31.944" v="16793" actId="478"/>
          <ac:grpSpMkLst>
            <pc:docMk/>
            <pc:sldMk cId="1908430406" sldId="332"/>
            <ac:grpSpMk id="11" creationId="{AB5DB601-DB0A-003B-92D9-B6AC74B77895}"/>
          </ac:grpSpMkLst>
        </pc:grpChg>
        <pc:grpChg chg="add del mod">
          <ac:chgData name="YAP JIA JUN" userId="33414b63-edcd-42ec-822b-73c4dce8ec76" providerId="ADAL" clId="{A3F5B6CE-99E3-4A61-8316-3B47FC859FFE}" dt="2023-07-23T10:26:05.775" v="16797" actId="478"/>
          <ac:grpSpMkLst>
            <pc:docMk/>
            <pc:sldMk cId="1908430406" sldId="332"/>
            <ac:grpSpMk id="14" creationId="{0CD1CBD4-6C5D-84D5-FCCB-CFB5DF673081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23" creationId="{CDC7AA44-7850-5006-A922-44E2E3405025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28" creationId="{2B6009CE-968A-E685-DFB7-6CD9353F5096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29" creationId="{2505B7C0-9E00-93A3-1667-A2CAACD20A34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24" creationId="{FA084D6F-5F9B-A97D-A620-019A6D98625D}"/>
          </ac:grpSpMkLst>
        </pc:grpChg>
        <pc:grpChg chg="add del mod">
          <ac:chgData name="YAP JIA JUN" userId="33414b63-edcd-42ec-822b-73c4dce8ec76" providerId="ADAL" clId="{A3F5B6CE-99E3-4A61-8316-3B47FC859FFE}" dt="2023-07-23T10:32:43.395" v="16818" actId="478"/>
          <ac:grpSpMkLst>
            <pc:docMk/>
            <pc:sldMk cId="1908430406" sldId="332"/>
            <ac:grpSpMk id="1025" creationId="{8E557507-C267-73B4-2DD9-167DED8D4313}"/>
          </ac:grpSpMkLst>
        </pc:grpChg>
        <pc:grpChg chg="mod topLvl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27" creationId="{2233F001-2C08-8930-2C93-039D521B974C}"/>
          </ac:grpSpMkLst>
        </pc:grpChg>
        <pc:grpChg chg="del mod">
          <ac:chgData name="YAP JIA JUN" userId="33414b63-edcd-42ec-822b-73c4dce8ec76" providerId="ADAL" clId="{A3F5B6CE-99E3-4A61-8316-3B47FC859FFE}" dt="2023-07-23T10:32:39.788" v="16817" actId="478"/>
          <ac:grpSpMkLst>
            <pc:docMk/>
            <pc:sldMk cId="1908430406" sldId="332"/>
            <ac:grpSpMk id="1029" creationId="{3C2B28CB-8F07-CCBF-CE6F-1AC2DF6CB5C1}"/>
          </ac:grpSpMkLst>
        </pc:grpChg>
        <pc:grpChg chg="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36" creationId="{FFEF8C88-79D0-3BED-68FC-BF69A27069C2}"/>
          </ac:grpSpMkLst>
        </pc:grpChg>
        <pc:grpChg chg="add del mod">
          <ac:chgData name="YAP JIA JUN" userId="33414b63-edcd-42ec-822b-73c4dce8ec76" providerId="ADAL" clId="{A3F5B6CE-99E3-4A61-8316-3B47FC859FFE}" dt="2023-07-23T10:33:16.663" v="16826" actId="478"/>
          <ac:grpSpMkLst>
            <pc:docMk/>
            <pc:sldMk cId="1908430406" sldId="332"/>
            <ac:grpSpMk id="1041" creationId="{ED30C9E1-4C6D-ED2D-2C6B-65754D10EA0F}"/>
          </ac:grpSpMkLst>
        </pc:grpChg>
        <pc:grpChg chg="mod topLvl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42" creationId="{CA4684B5-3EA7-EF7A-60E5-FDEE6D642815}"/>
          </ac:grpSpMkLst>
        </pc:grpChg>
        <pc:grpChg chg="del mod">
          <ac:chgData name="YAP JIA JUN" userId="33414b63-edcd-42ec-822b-73c4dce8ec76" providerId="ADAL" clId="{A3F5B6CE-99E3-4A61-8316-3B47FC859FFE}" dt="2023-07-23T10:33:12.120" v="16825" actId="478"/>
          <ac:grpSpMkLst>
            <pc:docMk/>
            <pc:sldMk cId="1908430406" sldId="332"/>
            <ac:grpSpMk id="1043" creationId="{2082792E-DF9E-B6D5-F3FA-CF9C5C73E068}"/>
          </ac:grpSpMkLst>
        </pc:grpChg>
        <pc:grpChg chg="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49" creationId="{982E2F43-F5F6-8063-38C8-1BC62954EE3D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54" creationId="{43882F50-D9C9-8F42-0496-11E5B89757CD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57" creationId="{E4441BB6-0AAD-FF37-49F8-8979CE4EF3C8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58" creationId="{6E7D552E-07E6-FA0A-FEFF-85B98D0A36C8}"/>
          </ac:grpSpMkLst>
        </pc:grpChg>
        <pc:grpChg chg="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62" creationId="{EC5EA60D-6F51-B01C-3540-7D70CB4BBFB9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67" creationId="{F11FFD8D-A9EE-FA03-C100-BC8EBE2040E0}"/>
          </ac:grpSpMkLst>
        </pc:grpChg>
        <pc:grpChg chg="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71" creationId="{6AC570C2-2703-BD70-60A8-569AA892C02B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77" creationId="{BD51B838-D9F2-0C50-86CB-3E15293DDF72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79" creationId="{9AC4933B-2A7A-C7EB-C85C-964C14EE6FA1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80" creationId="{901BD1B3-F41C-F02D-9089-595F66151DE1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083" creationId="{B0696015-0F58-3FF1-72F0-F8197C37ACFC}"/>
          </ac:grpSpMkLst>
        </pc:grpChg>
        <pc:grpChg chg="add mod">
          <ac:chgData name="YAP JIA JUN" userId="33414b63-edcd-42ec-822b-73c4dce8ec76" providerId="ADAL" clId="{A3F5B6CE-99E3-4A61-8316-3B47FC859FFE}" dt="2023-07-23T10:48:08.568" v="17162" actId="12788"/>
          <ac:grpSpMkLst>
            <pc:docMk/>
            <pc:sldMk cId="1908430406" sldId="332"/>
            <ac:grpSpMk id="1111" creationId="{5F0BA2E2-68A2-E6F5-CE36-462D0842A9A9}"/>
          </ac:grpSpMkLst>
        </pc:grpChg>
        <pc:picChg chg="add mod">
          <ac:chgData name="YAP JIA JUN" userId="33414b63-edcd-42ec-822b-73c4dce8ec76" providerId="ADAL" clId="{A3F5B6CE-99E3-4A61-8316-3B47FC859FFE}" dt="2023-07-23T10:24:59.790" v="16781" actId="164"/>
          <ac:picMkLst>
            <pc:docMk/>
            <pc:sldMk cId="1908430406" sldId="332"/>
            <ac:picMk id="5" creationId="{7232E36D-40FB-FA29-879D-CDD6D859CFC1}"/>
          </ac:picMkLst>
        </pc:picChg>
        <pc:picChg chg="del mod topLvl">
          <ac:chgData name="YAP JIA JUN" userId="33414b63-edcd-42ec-822b-73c4dce8ec76" providerId="ADAL" clId="{A3F5B6CE-99E3-4A61-8316-3B47FC859FFE}" dt="2023-07-23T10:25:33.333" v="16794" actId="478"/>
          <ac:picMkLst>
            <pc:docMk/>
            <pc:sldMk cId="1908430406" sldId="332"/>
            <ac:picMk id="12" creationId="{4AA78D1D-F3CA-373F-8A0D-6276085F5E16}"/>
          </ac:picMkLst>
        </pc:picChg>
        <pc:picChg chg="add del mod">
          <ac:chgData name="YAP JIA JUN" userId="33414b63-edcd-42ec-822b-73c4dce8ec76" providerId="ADAL" clId="{A3F5B6CE-99E3-4A61-8316-3B47FC859FFE}" dt="2023-07-23T10:18:55.401" v="16757" actId="478"/>
          <ac:picMkLst>
            <pc:docMk/>
            <pc:sldMk cId="1908430406" sldId="332"/>
            <ac:picMk id="1026" creationId="{F6D26304-CC29-E4BA-E6BE-8942D828AAF2}"/>
          </ac:picMkLst>
        </pc:picChg>
        <pc:picChg chg="add del">
          <ac:chgData name="YAP JIA JUN" userId="33414b63-edcd-42ec-822b-73c4dce8ec76" providerId="ADAL" clId="{A3F5B6CE-99E3-4A61-8316-3B47FC859FFE}" dt="2023-07-23T10:19:09.824" v="16759" actId="478"/>
          <ac:picMkLst>
            <pc:docMk/>
            <pc:sldMk cId="1908430406" sldId="332"/>
            <ac:picMk id="1028" creationId="{C9D055D6-6F28-AD4D-796D-703D8CFA8E8D}"/>
          </ac:picMkLst>
        </pc:picChg>
        <pc:picChg chg="add del">
          <ac:chgData name="YAP JIA JUN" userId="33414b63-edcd-42ec-822b-73c4dce8ec76" providerId="ADAL" clId="{A3F5B6CE-99E3-4A61-8316-3B47FC859FFE}" dt="2023-07-23T10:23:08.773" v="16761" actId="478"/>
          <ac:picMkLst>
            <pc:docMk/>
            <pc:sldMk cId="1908430406" sldId="332"/>
            <ac:picMk id="1030" creationId="{3A9BFF06-49FD-BE62-C0D5-237E6F19E0CA}"/>
          </ac:picMkLst>
        </pc:picChg>
        <pc:picChg chg="add mod">
          <ac:chgData name="YAP JIA JUN" userId="33414b63-edcd-42ec-822b-73c4dce8ec76" providerId="ADAL" clId="{A3F5B6CE-99E3-4A61-8316-3B47FC859FFE}" dt="2023-07-23T10:48:08.568" v="17162" actId="12788"/>
          <ac:picMkLst>
            <pc:docMk/>
            <pc:sldMk cId="1908430406" sldId="332"/>
            <ac:picMk id="1076" creationId="{49D5B9B4-D243-03A5-C68D-0000987C9284}"/>
          </ac:picMkLst>
        </pc:picChg>
        <pc:cxnChg chg="add del mod">
          <ac:chgData name="YAP JIA JUN" userId="33414b63-edcd-42ec-822b-73c4dce8ec76" providerId="ADAL" clId="{A3F5B6CE-99E3-4A61-8316-3B47FC859FFE}" dt="2023-07-23T10:42:07.952" v="16985" actId="478"/>
          <ac:cxnSpMkLst>
            <pc:docMk/>
            <pc:sldMk cId="1908430406" sldId="332"/>
            <ac:cxnSpMk id="1085" creationId="{8A2E353A-933C-1EA9-DCA3-F07117A6D3B3}"/>
          </ac:cxnSpMkLst>
        </pc:cxnChg>
        <pc:cxnChg chg="add mod">
          <ac:chgData name="YAP JIA JUN" userId="33414b63-edcd-42ec-822b-73c4dce8ec76" providerId="ADAL" clId="{A3F5B6CE-99E3-4A61-8316-3B47FC859FFE}" dt="2023-07-23T10:48:08.568" v="17162" actId="12788"/>
          <ac:cxnSpMkLst>
            <pc:docMk/>
            <pc:sldMk cId="1908430406" sldId="332"/>
            <ac:cxnSpMk id="1089" creationId="{A1C07E78-1DE8-81E9-90B8-2E5F2CC720AD}"/>
          </ac:cxnSpMkLst>
        </pc:cxnChg>
        <pc:cxnChg chg="add mod">
          <ac:chgData name="YAP JIA JUN" userId="33414b63-edcd-42ec-822b-73c4dce8ec76" providerId="ADAL" clId="{A3F5B6CE-99E3-4A61-8316-3B47FC859FFE}" dt="2023-07-23T10:48:08.568" v="17162" actId="12788"/>
          <ac:cxnSpMkLst>
            <pc:docMk/>
            <pc:sldMk cId="1908430406" sldId="332"/>
            <ac:cxnSpMk id="1092" creationId="{E62C4B83-D729-84A4-28FD-96D9A81BD17D}"/>
          </ac:cxnSpMkLst>
        </pc:cxnChg>
        <pc:cxnChg chg="add mod">
          <ac:chgData name="YAP JIA JUN" userId="33414b63-edcd-42ec-822b-73c4dce8ec76" providerId="ADAL" clId="{A3F5B6CE-99E3-4A61-8316-3B47FC859FFE}" dt="2023-07-23T10:48:08.568" v="17162" actId="12788"/>
          <ac:cxnSpMkLst>
            <pc:docMk/>
            <pc:sldMk cId="1908430406" sldId="332"/>
            <ac:cxnSpMk id="1096" creationId="{79EC4C86-ACC4-E90D-FD64-6899E237C1AF}"/>
          </ac:cxnSpMkLst>
        </pc:cxnChg>
        <pc:cxnChg chg="add mod">
          <ac:chgData name="YAP JIA JUN" userId="33414b63-edcd-42ec-822b-73c4dce8ec76" providerId="ADAL" clId="{A3F5B6CE-99E3-4A61-8316-3B47FC859FFE}" dt="2023-07-23T10:48:08.568" v="17162" actId="12788"/>
          <ac:cxnSpMkLst>
            <pc:docMk/>
            <pc:sldMk cId="1908430406" sldId="332"/>
            <ac:cxnSpMk id="1101" creationId="{C3DA976F-6B83-783E-A03D-5B397754E4D8}"/>
          </ac:cxnSpMkLst>
        </pc:cxnChg>
      </pc:sldChg>
      <pc:sldChg chg="addSp delSp modSp add mod modTransition delAnim modAnim">
        <pc:chgData name="YAP JIA JUN" userId="33414b63-edcd-42ec-822b-73c4dce8ec76" providerId="ADAL" clId="{A3F5B6CE-99E3-4A61-8316-3B47FC859FFE}" dt="2023-07-24T03:04:07.231" v="19463"/>
        <pc:sldMkLst>
          <pc:docMk/>
          <pc:sldMk cId="1267208770" sldId="333"/>
        </pc:sldMkLst>
        <pc:spChg chg="mod">
          <ac:chgData name="YAP JIA JUN" userId="33414b63-edcd-42ec-822b-73c4dce8ec76" providerId="ADAL" clId="{A3F5B6CE-99E3-4A61-8316-3B47FC859FFE}" dt="2023-07-23T12:27:30.995" v="17473" actId="1076"/>
          <ac:spMkLst>
            <pc:docMk/>
            <pc:sldMk cId="1267208770" sldId="333"/>
            <ac:spMk id="2" creationId="{E33FC3B5-5402-5D49-C208-B2472A6D7317}"/>
          </ac:spMkLst>
        </pc:spChg>
        <pc:spChg chg="mod modVis">
          <ac:chgData name="YAP JIA JUN" userId="33414b63-edcd-42ec-822b-73c4dce8ec76" providerId="ADAL" clId="{A3F5B6CE-99E3-4A61-8316-3B47FC859FFE}" dt="2023-07-23T13:04:38.437" v="17811" actId="962"/>
          <ac:spMkLst>
            <pc:docMk/>
            <pc:sldMk cId="1267208770" sldId="333"/>
            <ac:spMk id="3" creationId="{D057C615-7B9F-69AC-5343-5F84F97D5D93}"/>
          </ac:spMkLst>
        </pc:spChg>
        <pc:spChg chg="mod modVis">
          <ac:chgData name="YAP JIA JUN" userId="33414b63-edcd-42ec-822b-73c4dce8ec76" providerId="ADAL" clId="{A3F5B6CE-99E3-4A61-8316-3B47FC859FFE}" dt="2023-07-23T13:04:43.536" v="17812" actId="962"/>
          <ac:spMkLst>
            <pc:docMk/>
            <pc:sldMk cId="1267208770" sldId="333"/>
            <ac:spMk id="4" creationId="{70182CE3-6735-A15D-B464-029AB29567F7}"/>
          </ac:spMkLst>
        </pc:spChg>
        <pc:spChg chg="mod modVis">
          <ac:chgData name="YAP JIA JUN" userId="33414b63-edcd-42ec-822b-73c4dce8ec76" providerId="ADAL" clId="{A3F5B6CE-99E3-4A61-8316-3B47FC859FFE}" dt="2023-07-23T13:04:52.517" v="17813" actId="962"/>
          <ac:spMkLst>
            <pc:docMk/>
            <pc:sldMk cId="1267208770" sldId="333"/>
            <ac:spMk id="5" creationId="{498905F5-BE75-4076-9628-AA5A5520C808}"/>
          </ac:spMkLst>
        </pc:spChg>
        <pc:spChg chg="mod modVis">
          <ac:chgData name="YAP JIA JUN" userId="33414b63-edcd-42ec-822b-73c4dce8ec76" providerId="ADAL" clId="{A3F5B6CE-99E3-4A61-8316-3B47FC859FFE}" dt="2023-07-23T13:04:58.191" v="17814" actId="962"/>
          <ac:spMkLst>
            <pc:docMk/>
            <pc:sldMk cId="1267208770" sldId="333"/>
            <ac:spMk id="6" creationId="{A3591634-DA76-F193-611A-123D55E21254}"/>
          </ac:spMkLst>
        </pc:spChg>
        <pc:spChg chg="mod modVis">
          <ac:chgData name="YAP JIA JUN" userId="33414b63-edcd-42ec-822b-73c4dce8ec76" providerId="ADAL" clId="{A3F5B6CE-99E3-4A61-8316-3B47FC859FFE}" dt="2023-07-23T13:05:03.614" v="17815" actId="962"/>
          <ac:spMkLst>
            <pc:docMk/>
            <pc:sldMk cId="1267208770" sldId="333"/>
            <ac:spMk id="7" creationId="{C9FD6210-F1BA-4CD2-B76A-34F1BD5A9329}"/>
          </ac:spMkLst>
        </pc:spChg>
        <pc:spChg chg="mod modVis">
          <ac:chgData name="YAP JIA JUN" userId="33414b63-edcd-42ec-822b-73c4dce8ec76" providerId="ADAL" clId="{A3F5B6CE-99E3-4A61-8316-3B47FC859FFE}" dt="2023-07-23T13:05:08.382" v="17816" actId="962"/>
          <ac:spMkLst>
            <pc:docMk/>
            <pc:sldMk cId="1267208770" sldId="333"/>
            <ac:spMk id="8" creationId="{CF760D12-0ED4-A641-3C07-EF664E4B32FF}"/>
          </ac:spMkLst>
        </pc:spChg>
        <pc:spChg chg="mod modVis">
          <ac:chgData name="YAP JIA JUN" userId="33414b63-edcd-42ec-822b-73c4dce8ec76" providerId="ADAL" clId="{A3F5B6CE-99E3-4A61-8316-3B47FC859FFE}" dt="2023-07-23T13:05:14.398" v="17817" actId="962"/>
          <ac:spMkLst>
            <pc:docMk/>
            <pc:sldMk cId="1267208770" sldId="333"/>
            <ac:spMk id="9" creationId="{D7676273-429B-8C86-296B-594590BF34CB}"/>
          </ac:spMkLst>
        </pc:spChg>
        <pc:spChg chg="add del mod">
          <ac:chgData name="YAP JIA JUN" userId="33414b63-edcd-42ec-822b-73c4dce8ec76" providerId="ADAL" clId="{A3F5B6CE-99E3-4A61-8316-3B47FC859FFE}" dt="2023-07-22T12:38:21.441" v="10233" actId="478"/>
          <ac:spMkLst>
            <pc:docMk/>
            <pc:sldMk cId="1267208770" sldId="333"/>
            <ac:spMk id="18" creationId="{05677518-6B4E-E079-B3E1-D885D6466D1C}"/>
          </ac:spMkLst>
        </pc:spChg>
        <pc:spChg chg="add del mod">
          <ac:chgData name="YAP JIA JUN" userId="33414b63-edcd-42ec-822b-73c4dce8ec76" providerId="ADAL" clId="{A3F5B6CE-99E3-4A61-8316-3B47FC859FFE}" dt="2023-07-22T12:38:17.629" v="10232" actId="478"/>
          <ac:spMkLst>
            <pc:docMk/>
            <pc:sldMk cId="1267208770" sldId="333"/>
            <ac:spMk id="19" creationId="{5CBEB0EA-974B-5EAE-8180-E7F8A840B6B8}"/>
          </ac:spMkLst>
        </pc:spChg>
        <pc:spChg chg="add mod topLvl">
          <ac:chgData name="YAP JIA JUN" userId="33414b63-edcd-42ec-822b-73c4dce8ec76" providerId="ADAL" clId="{A3F5B6CE-99E3-4A61-8316-3B47FC859FFE}" dt="2023-07-22T13:06:33.073" v="10493" actId="1076"/>
          <ac:spMkLst>
            <pc:docMk/>
            <pc:sldMk cId="1267208770" sldId="333"/>
            <ac:spMk id="21" creationId="{9C936BCC-3479-49EB-840E-DC066AE32D84}"/>
          </ac:spMkLst>
        </pc:spChg>
        <pc:spChg chg="add mod topLvl">
          <ac:chgData name="YAP JIA JUN" userId="33414b63-edcd-42ec-822b-73c4dce8ec76" providerId="ADAL" clId="{A3F5B6CE-99E3-4A61-8316-3B47FC859FFE}" dt="2023-07-22T13:06:33.073" v="10493" actId="1076"/>
          <ac:spMkLst>
            <pc:docMk/>
            <pc:sldMk cId="1267208770" sldId="333"/>
            <ac:spMk id="22" creationId="{816C952C-2561-5E1A-1825-29AD5CE2468D}"/>
          </ac:spMkLst>
        </pc:spChg>
        <pc:spChg chg="add mod topLvl">
          <ac:chgData name="YAP JIA JUN" userId="33414b63-edcd-42ec-822b-73c4dce8ec76" providerId="ADAL" clId="{A3F5B6CE-99E3-4A61-8316-3B47FC859FFE}" dt="2023-07-22T13:06:33.073" v="10493" actId="1076"/>
          <ac:spMkLst>
            <pc:docMk/>
            <pc:sldMk cId="1267208770" sldId="333"/>
            <ac:spMk id="23" creationId="{C23306C2-CCD4-97CE-192F-ADAD41F16EFD}"/>
          </ac:spMkLst>
        </pc:spChg>
        <pc:spChg chg="add mod topLvl">
          <ac:chgData name="YAP JIA JUN" userId="33414b63-edcd-42ec-822b-73c4dce8ec76" providerId="ADAL" clId="{A3F5B6CE-99E3-4A61-8316-3B47FC859FFE}" dt="2023-07-22T13:06:33.073" v="10493" actId="1076"/>
          <ac:spMkLst>
            <pc:docMk/>
            <pc:sldMk cId="1267208770" sldId="333"/>
            <ac:spMk id="24" creationId="{724A025E-4622-C679-6249-58DDF81FB6E9}"/>
          </ac:spMkLst>
        </pc:spChg>
        <pc:spChg chg="add mod topLvl">
          <ac:chgData name="YAP JIA JUN" userId="33414b63-edcd-42ec-822b-73c4dce8ec76" providerId="ADAL" clId="{A3F5B6CE-99E3-4A61-8316-3B47FC859FFE}" dt="2023-07-22T13:06:33.073" v="10493" actId="1076"/>
          <ac:spMkLst>
            <pc:docMk/>
            <pc:sldMk cId="1267208770" sldId="333"/>
            <ac:spMk id="25" creationId="{8AE02B5C-E51A-9474-3AF6-D4C018485857}"/>
          </ac:spMkLst>
        </pc:spChg>
        <pc:spChg chg="add mod topLvl">
          <ac:chgData name="YAP JIA JUN" userId="33414b63-edcd-42ec-822b-73c4dce8ec76" providerId="ADAL" clId="{A3F5B6CE-99E3-4A61-8316-3B47FC859FFE}" dt="2023-07-22T13:06:33.073" v="10493" actId="1076"/>
          <ac:spMkLst>
            <pc:docMk/>
            <pc:sldMk cId="1267208770" sldId="333"/>
            <ac:spMk id="26" creationId="{7878F6C2-4022-4DD8-CA69-6514419D5B2F}"/>
          </ac:spMkLst>
        </pc:spChg>
        <pc:spChg chg="add mod topLvl">
          <ac:chgData name="YAP JIA JUN" userId="33414b63-edcd-42ec-822b-73c4dce8ec76" providerId="ADAL" clId="{A3F5B6CE-99E3-4A61-8316-3B47FC859FFE}" dt="2023-07-22T13:06:33.073" v="10493" actId="1076"/>
          <ac:spMkLst>
            <pc:docMk/>
            <pc:sldMk cId="1267208770" sldId="333"/>
            <ac:spMk id="27" creationId="{34D36990-5111-23D8-52E3-AD264718B29D}"/>
          </ac:spMkLst>
        </pc:spChg>
        <pc:spChg chg="add mod topLvl">
          <ac:chgData name="YAP JIA JUN" userId="33414b63-edcd-42ec-822b-73c4dce8ec76" providerId="ADAL" clId="{A3F5B6CE-99E3-4A61-8316-3B47FC859FFE}" dt="2023-07-22T13:06:33.073" v="10493" actId="1076"/>
          <ac:spMkLst>
            <pc:docMk/>
            <pc:sldMk cId="1267208770" sldId="333"/>
            <ac:spMk id="28" creationId="{2DE0A897-1DB3-CACC-71ED-EBB333310642}"/>
          </ac:spMkLst>
        </pc:spChg>
        <pc:spChg chg="add mod topLvl">
          <ac:chgData name="YAP JIA JUN" userId="33414b63-edcd-42ec-822b-73c4dce8ec76" providerId="ADAL" clId="{A3F5B6CE-99E3-4A61-8316-3B47FC859FFE}" dt="2023-07-22T13:06:33.073" v="10493" actId="1076"/>
          <ac:spMkLst>
            <pc:docMk/>
            <pc:sldMk cId="1267208770" sldId="333"/>
            <ac:spMk id="29" creationId="{8BA62EED-BF3F-9DA8-50A5-56D390EB0D8E}"/>
          </ac:spMkLst>
        </pc:spChg>
        <pc:spChg chg="add del mod">
          <ac:chgData name="YAP JIA JUN" userId="33414b63-edcd-42ec-822b-73c4dce8ec76" providerId="ADAL" clId="{A3F5B6CE-99E3-4A61-8316-3B47FC859FFE}" dt="2023-07-23T12:27:38.934" v="17474" actId="478"/>
          <ac:spMkLst>
            <pc:docMk/>
            <pc:sldMk cId="1267208770" sldId="333"/>
            <ac:spMk id="74" creationId="{2DF86F3B-5B94-EEA8-CBED-3A14B0230CD3}"/>
          </ac:spMkLst>
        </pc:spChg>
        <pc:spChg chg="add mod">
          <ac:chgData name="YAP JIA JUN" userId="33414b63-edcd-42ec-822b-73c4dce8ec76" providerId="ADAL" clId="{A3F5B6CE-99E3-4A61-8316-3B47FC859FFE}" dt="2023-07-23T12:09:36.808" v="17385" actId="164"/>
          <ac:spMkLst>
            <pc:docMk/>
            <pc:sldMk cId="1267208770" sldId="333"/>
            <ac:spMk id="75" creationId="{84A79237-654D-DCF0-41D4-1553A52C0303}"/>
          </ac:spMkLst>
        </pc:spChg>
        <pc:spChg chg="add del mod">
          <ac:chgData name="YAP JIA JUN" userId="33414b63-edcd-42ec-822b-73c4dce8ec76" providerId="ADAL" clId="{A3F5B6CE-99E3-4A61-8316-3B47FC859FFE}" dt="2023-07-23T12:27:38.934" v="17474" actId="478"/>
          <ac:spMkLst>
            <pc:docMk/>
            <pc:sldMk cId="1267208770" sldId="333"/>
            <ac:spMk id="76" creationId="{CF20EAB7-1D21-310A-FFA2-92BB85068D99}"/>
          </ac:spMkLst>
        </pc:spChg>
        <pc:spChg chg="del">
          <ac:chgData name="YAP JIA JUN" userId="33414b63-edcd-42ec-822b-73c4dce8ec76" providerId="ADAL" clId="{A3F5B6CE-99E3-4A61-8316-3B47FC859FFE}" dt="2023-07-22T09:51:46.604" v="10070" actId="478"/>
          <ac:spMkLst>
            <pc:docMk/>
            <pc:sldMk cId="1267208770" sldId="333"/>
            <ac:spMk id="77" creationId="{39ED5299-B18B-D516-4FD8-514260804F9E}"/>
          </ac:spMkLst>
        </pc:spChg>
        <pc:spChg chg="del">
          <ac:chgData name="YAP JIA JUN" userId="33414b63-edcd-42ec-822b-73c4dce8ec76" providerId="ADAL" clId="{A3F5B6CE-99E3-4A61-8316-3B47FC859FFE}" dt="2023-07-22T09:51:46.604" v="10070" actId="478"/>
          <ac:spMkLst>
            <pc:docMk/>
            <pc:sldMk cId="1267208770" sldId="333"/>
            <ac:spMk id="78" creationId="{1F188BE9-5C72-BC48-1EB7-58D799936D28}"/>
          </ac:spMkLst>
        </pc:spChg>
        <pc:spChg chg="add del mod">
          <ac:chgData name="YAP JIA JUN" userId="33414b63-edcd-42ec-822b-73c4dce8ec76" providerId="ADAL" clId="{A3F5B6CE-99E3-4A61-8316-3B47FC859FFE}" dt="2023-07-23T12:27:38.934" v="17474" actId="478"/>
          <ac:spMkLst>
            <pc:docMk/>
            <pc:sldMk cId="1267208770" sldId="333"/>
            <ac:spMk id="79" creationId="{26A5DDDD-7D40-6FC2-087E-F45736F01557}"/>
          </ac:spMkLst>
        </pc:spChg>
        <pc:spChg chg="del">
          <ac:chgData name="YAP JIA JUN" userId="33414b63-edcd-42ec-822b-73c4dce8ec76" providerId="ADAL" clId="{A3F5B6CE-99E3-4A61-8316-3B47FC859FFE}" dt="2023-07-22T09:51:46.604" v="10070" actId="478"/>
          <ac:spMkLst>
            <pc:docMk/>
            <pc:sldMk cId="1267208770" sldId="333"/>
            <ac:spMk id="80" creationId="{27DFB340-4B91-A4D2-D292-6080E4305B1B}"/>
          </ac:spMkLst>
        </pc:spChg>
        <pc:spChg chg="del">
          <ac:chgData name="YAP JIA JUN" userId="33414b63-edcd-42ec-822b-73c4dce8ec76" providerId="ADAL" clId="{A3F5B6CE-99E3-4A61-8316-3B47FC859FFE}" dt="2023-07-22T09:51:46.604" v="10070" actId="478"/>
          <ac:spMkLst>
            <pc:docMk/>
            <pc:sldMk cId="1267208770" sldId="333"/>
            <ac:spMk id="81" creationId="{9009DEC1-2F99-E99A-7CF8-4325D8B548B9}"/>
          </ac:spMkLst>
        </pc:spChg>
        <pc:spChg chg="del">
          <ac:chgData name="YAP JIA JUN" userId="33414b63-edcd-42ec-822b-73c4dce8ec76" providerId="ADAL" clId="{A3F5B6CE-99E3-4A61-8316-3B47FC859FFE}" dt="2023-07-22T09:51:46.604" v="10070" actId="478"/>
          <ac:spMkLst>
            <pc:docMk/>
            <pc:sldMk cId="1267208770" sldId="333"/>
            <ac:spMk id="82" creationId="{D45ACFB0-3937-999A-C5AD-F36F68C032AA}"/>
          </ac:spMkLst>
        </pc:spChg>
        <pc:spChg chg="del">
          <ac:chgData name="YAP JIA JUN" userId="33414b63-edcd-42ec-822b-73c4dce8ec76" providerId="ADAL" clId="{A3F5B6CE-99E3-4A61-8316-3B47FC859FFE}" dt="2023-07-22T09:51:46.604" v="10070" actId="478"/>
          <ac:spMkLst>
            <pc:docMk/>
            <pc:sldMk cId="1267208770" sldId="333"/>
            <ac:spMk id="83" creationId="{E5CCF636-1324-E1AE-2033-0A97ED39394F}"/>
          </ac:spMkLst>
        </pc:spChg>
        <pc:spChg chg="add del mod ord">
          <ac:chgData name="YAP JIA JUN" userId="33414b63-edcd-42ec-822b-73c4dce8ec76" providerId="ADAL" clId="{A3F5B6CE-99E3-4A61-8316-3B47FC859FFE}" dt="2023-07-24T03:02:47.699" v="19460" actId="478"/>
          <ac:spMkLst>
            <pc:docMk/>
            <pc:sldMk cId="1267208770" sldId="333"/>
            <ac:spMk id="84" creationId="{E6898300-6F32-4538-E632-80379DCEEEE4}"/>
          </ac:spMkLst>
        </pc:spChg>
        <pc:spChg chg="add del mod">
          <ac:chgData name="YAP JIA JUN" userId="33414b63-edcd-42ec-822b-73c4dce8ec76" providerId="ADAL" clId="{A3F5B6CE-99E3-4A61-8316-3B47FC859FFE}" dt="2023-07-22T13:40:03.637" v="10841" actId="478"/>
          <ac:spMkLst>
            <pc:docMk/>
            <pc:sldMk cId="1267208770" sldId="333"/>
            <ac:spMk id="86" creationId="{4BAFF2EE-C644-6FF0-63DA-FC464F9BDE63}"/>
          </ac:spMkLst>
        </pc:spChg>
        <pc:spChg chg="add del mod">
          <ac:chgData name="YAP JIA JUN" userId="33414b63-edcd-42ec-822b-73c4dce8ec76" providerId="ADAL" clId="{A3F5B6CE-99E3-4A61-8316-3B47FC859FFE}" dt="2023-07-23T12:27:38.934" v="17474" actId="478"/>
          <ac:spMkLst>
            <pc:docMk/>
            <pc:sldMk cId="1267208770" sldId="333"/>
            <ac:spMk id="88" creationId="{7E055031-E446-93B3-55D6-A2E77433E8F5}"/>
          </ac:spMkLst>
        </pc:spChg>
        <pc:spChg chg="add del mod">
          <ac:chgData name="YAP JIA JUN" userId="33414b63-edcd-42ec-822b-73c4dce8ec76" providerId="ADAL" clId="{A3F5B6CE-99E3-4A61-8316-3B47FC859FFE}" dt="2023-07-23T12:27:38.934" v="17474" actId="478"/>
          <ac:spMkLst>
            <pc:docMk/>
            <pc:sldMk cId="1267208770" sldId="333"/>
            <ac:spMk id="89" creationId="{F579E3B5-96EA-DA2E-C01D-3B635A3C559B}"/>
          </ac:spMkLst>
        </pc:spChg>
        <pc:spChg chg="add del mod">
          <ac:chgData name="YAP JIA JUN" userId="33414b63-edcd-42ec-822b-73c4dce8ec76" providerId="ADAL" clId="{A3F5B6CE-99E3-4A61-8316-3B47FC859FFE}" dt="2023-07-23T12:27:38.934" v="17474" actId="478"/>
          <ac:spMkLst>
            <pc:docMk/>
            <pc:sldMk cId="1267208770" sldId="333"/>
            <ac:spMk id="90" creationId="{B755EA3B-7FD4-B94F-1621-144111E4466B}"/>
          </ac:spMkLst>
        </pc:spChg>
        <pc:grpChg chg="add del mod ord">
          <ac:chgData name="YAP JIA JUN" userId="33414b63-edcd-42ec-822b-73c4dce8ec76" providerId="ADAL" clId="{A3F5B6CE-99E3-4A61-8316-3B47FC859FFE}" dt="2023-07-24T03:02:47.699" v="19460" actId="478"/>
          <ac:grpSpMkLst>
            <pc:docMk/>
            <pc:sldMk cId="1267208770" sldId="333"/>
            <ac:grpSpMk id="16" creationId="{EBCE3C23-6F43-C788-9079-8523DA09B18B}"/>
          </ac:grpSpMkLst>
        </pc:grpChg>
        <pc:grpChg chg="add del mod">
          <ac:chgData name="YAP JIA JUN" userId="33414b63-edcd-42ec-822b-73c4dce8ec76" providerId="ADAL" clId="{A3F5B6CE-99E3-4A61-8316-3B47FC859FFE}" dt="2023-07-22T13:02:20.619" v="10459" actId="165"/>
          <ac:grpSpMkLst>
            <pc:docMk/>
            <pc:sldMk cId="1267208770" sldId="333"/>
            <ac:grpSpMk id="30" creationId="{F5E6CCD9-B184-5FD2-73A5-7937B9F75A65}"/>
          </ac:grpSpMkLst>
        </pc:grpChg>
        <pc:grpChg chg="add mod">
          <ac:chgData name="YAP JIA JUN" userId="33414b63-edcd-42ec-822b-73c4dce8ec76" providerId="ADAL" clId="{A3F5B6CE-99E3-4A61-8316-3B47FC859FFE}" dt="2023-07-22T13:04:46.551" v="10486" actId="164"/>
          <ac:grpSpMkLst>
            <pc:docMk/>
            <pc:sldMk cId="1267208770" sldId="333"/>
            <ac:grpSpMk id="31" creationId="{411D4475-59B3-F229-9DE2-9796B42189FA}"/>
          </ac:grpSpMkLst>
        </pc:grpChg>
        <pc:grpChg chg="add mod">
          <ac:chgData name="YAP JIA JUN" userId="33414b63-edcd-42ec-822b-73c4dce8ec76" providerId="ADAL" clId="{A3F5B6CE-99E3-4A61-8316-3B47FC859FFE}" dt="2023-07-22T13:03:51.265" v="10479" actId="164"/>
          <ac:grpSpMkLst>
            <pc:docMk/>
            <pc:sldMk cId="1267208770" sldId="333"/>
            <ac:grpSpMk id="64" creationId="{1A5E2A72-8587-21CC-9A60-3A0DA9582A96}"/>
          </ac:grpSpMkLst>
        </pc:grpChg>
        <pc:grpChg chg="add del mod">
          <ac:chgData name="YAP JIA JUN" userId="33414b63-edcd-42ec-822b-73c4dce8ec76" providerId="ADAL" clId="{A3F5B6CE-99E3-4A61-8316-3B47FC859FFE}" dt="2023-07-24T03:02:47.699" v="19460" actId="478"/>
          <ac:grpSpMkLst>
            <pc:docMk/>
            <pc:sldMk cId="1267208770" sldId="333"/>
            <ac:grpSpMk id="65" creationId="{62DCE34A-E631-DE14-953E-48D35B1355EF}"/>
          </ac:grpSpMkLst>
        </pc:grpChg>
        <pc:picChg chg="add mod">
          <ac:chgData name="YAP JIA JUN" userId="33414b63-edcd-42ec-822b-73c4dce8ec76" providerId="ADAL" clId="{A3F5B6CE-99E3-4A61-8316-3B47FC859FFE}" dt="2023-07-23T12:09:36.808" v="17385" actId="164"/>
          <ac:picMkLst>
            <pc:docMk/>
            <pc:sldMk cId="1267208770" sldId="333"/>
            <ac:picMk id="17" creationId="{9D01EF31-3B58-CBE3-800F-EB3F58D32DD0}"/>
          </ac:picMkLst>
        </pc:picChg>
        <pc:picChg chg="add del mod modVis">
          <ac:chgData name="YAP JIA JUN" userId="33414b63-edcd-42ec-822b-73c4dce8ec76" providerId="ADAL" clId="{A3F5B6CE-99E3-4A61-8316-3B47FC859FFE}" dt="2023-07-24T03:02:47.699" v="19460" actId="478"/>
          <ac:picMkLst>
            <pc:docMk/>
            <pc:sldMk cId="1267208770" sldId="333"/>
            <ac:picMk id="18" creationId="{40B42FA5-1C4B-0CD0-D3BB-BD8CBA7690AA}"/>
          </ac:picMkLst>
        </pc:picChg>
        <pc:picChg chg="add del mod modVis">
          <ac:chgData name="YAP JIA JUN" userId="33414b63-edcd-42ec-822b-73c4dce8ec76" providerId="ADAL" clId="{A3F5B6CE-99E3-4A61-8316-3B47FC859FFE}" dt="2023-07-24T03:02:47.699" v="19460" actId="478"/>
          <ac:picMkLst>
            <pc:docMk/>
            <pc:sldMk cId="1267208770" sldId="333"/>
            <ac:picMk id="19" creationId="{D8B660FF-3C78-8A13-65A9-F7D9835B557A}"/>
          </ac:picMkLst>
        </pc:picChg>
        <pc:picChg chg="add mod topLvl">
          <ac:chgData name="YAP JIA JUN" userId="33414b63-edcd-42ec-822b-73c4dce8ec76" providerId="ADAL" clId="{A3F5B6CE-99E3-4A61-8316-3B47FC859FFE}" dt="2023-07-22T13:04:46.551" v="10486" actId="164"/>
          <ac:picMkLst>
            <pc:docMk/>
            <pc:sldMk cId="1267208770" sldId="333"/>
            <ac:picMk id="20" creationId="{3ADA0BC0-8F8B-CE11-65B5-EE13A21BBCEE}"/>
          </ac:picMkLst>
        </pc:picChg>
        <pc:picChg chg="add del mod ord modVis">
          <ac:chgData name="YAP JIA JUN" userId="33414b63-edcd-42ec-822b-73c4dce8ec76" providerId="ADAL" clId="{A3F5B6CE-99E3-4A61-8316-3B47FC859FFE}" dt="2023-07-24T03:02:47.699" v="19460" actId="478"/>
          <ac:picMkLst>
            <pc:docMk/>
            <pc:sldMk cId="1267208770" sldId="333"/>
            <ac:picMk id="30" creationId="{ADF1BBAF-FBD1-081E-977B-3B61A08504A2}"/>
          </ac:picMkLst>
        </pc:picChg>
        <pc:picChg chg="add del">
          <ac:chgData name="YAP JIA JUN" userId="33414b63-edcd-42ec-822b-73c4dce8ec76" providerId="ADAL" clId="{A3F5B6CE-99E3-4A61-8316-3B47FC859FFE}" dt="2023-07-22T13:23:32.120" v="10497" actId="478"/>
          <ac:picMkLst>
            <pc:docMk/>
            <pc:sldMk cId="1267208770" sldId="333"/>
            <ac:picMk id="67" creationId="{DF9794CD-9830-1499-119B-998E7A6C2AAC}"/>
          </ac:picMkLst>
        </pc:picChg>
        <pc:picChg chg="add del mod ord">
          <ac:chgData name="YAP JIA JUN" userId="33414b63-edcd-42ec-822b-73c4dce8ec76" providerId="ADAL" clId="{A3F5B6CE-99E3-4A61-8316-3B47FC859FFE}" dt="2023-07-23T12:33:25.118" v="17511" actId="478"/>
          <ac:picMkLst>
            <pc:docMk/>
            <pc:sldMk cId="1267208770" sldId="333"/>
            <ac:picMk id="69" creationId="{61C5EDEA-A993-38D0-E746-E6F4DD1513A5}"/>
          </ac:picMkLst>
        </pc:picChg>
        <pc:picChg chg="add del mod ord">
          <ac:chgData name="YAP JIA JUN" userId="33414b63-edcd-42ec-822b-73c4dce8ec76" providerId="ADAL" clId="{A3F5B6CE-99E3-4A61-8316-3B47FC859FFE}" dt="2023-07-23T12:33:25.118" v="17511" actId="478"/>
          <ac:picMkLst>
            <pc:docMk/>
            <pc:sldMk cId="1267208770" sldId="333"/>
            <ac:picMk id="71" creationId="{6FECCE05-93D0-E4CA-96DA-50EAEEA3DD35}"/>
          </ac:picMkLst>
        </pc:picChg>
        <pc:picChg chg="add del mod ord">
          <ac:chgData name="YAP JIA JUN" userId="33414b63-edcd-42ec-822b-73c4dce8ec76" providerId="ADAL" clId="{A3F5B6CE-99E3-4A61-8316-3B47FC859FFE}" dt="2023-07-23T12:33:25.118" v="17511" actId="478"/>
          <ac:picMkLst>
            <pc:docMk/>
            <pc:sldMk cId="1267208770" sldId="333"/>
            <ac:picMk id="73" creationId="{62E34C84-4055-D799-A714-AF6041E078B8}"/>
          </ac:picMkLst>
        </pc:picChg>
        <pc:cxnChg chg="mod modVis">
          <ac:chgData name="YAP JIA JUN" userId="33414b63-edcd-42ec-822b-73c4dce8ec76" providerId="ADAL" clId="{A3F5B6CE-99E3-4A61-8316-3B47FC859FFE}" dt="2023-07-23T17:18:29.120" v="19164" actId="962"/>
          <ac:cxnSpMkLst>
            <pc:docMk/>
            <pc:sldMk cId="1267208770" sldId="333"/>
            <ac:cxnSpMk id="10" creationId="{06D7A2FE-7C73-670E-6E6D-FB5C684AE5D7}"/>
          </ac:cxnSpMkLst>
        </pc:cxnChg>
        <pc:cxnChg chg="mod modVis">
          <ac:chgData name="YAP JIA JUN" userId="33414b63-edcd-42ec-822b-73c4dce8ec76" providerId="ADAL" clId="{A3F5B6CE-99E3-4A61-8316-3B47FC859FFE}" dt="2023-07-23T17:18:36.953" v="19165" actId="962"/>
          <ac:cxnSpMkLst>
            <pc:docMk/>
            <pc:sldMk cId="1267208770" sldId="333"/>
            <ac:cxnSpMk id="11" creationId="{DE746480-76D4-5D52-E057-48BF68416EC8}"/>
          </ac:cxnSpMkLst>
        </pc:cxnChg>
        <pc:cxnChg chg="mod modVis">
          <ac:chgData name="YAP JIA JUN" userId="33414b63-edcd-42ec-822b-73c4dce8ec76" providerId="ADAL" clId="{A3F5B6CE-99E3-4A61-8316-3B47FC859FFE}" dt="2023-07-23T17:18:48.160" v="19166" actId="962"/>
          <ac:cxnSpMkLst>
            <pc:docMk/>
            <pc:sldMk cId="1267208770" sldId="333"/>
            <ac:cxnSpMk id="12" creationId="{DD75D28E-6BE3-0137-670E-506A1C186920}"/>
          </ac:cxnSpMkLst>
        </pc:cxnChg>
        <pc:cxnChg chg="mod modVis">
          <ac:chgData name="YAP JIA JUN" userId="33414b63-edcd-42ec-822b-73c4dce8ec76" providerId="ADAL" clId="{A3F5B6CE-99E3-4A61-8316-3B47FC859FFE}" dt="2023-07-23T17:18:56.732" v="19167" actId="962"/>
          <ac:cxnSpMkLst>
            <pc:docMk/>
            <pc:sldMk cId="1267208770" sldId="333"/>
            <ac:cxnSpMk id="13" creationId="{D9BB5EB5-D850-DEAA-F847-B196580544C5}"/>
          </ac:cxnSpMkLst>
        </pc:cxnChg>
        <pc:cxnChg chg="mod modVis">
          <ac:chgData name="YAP JIA JUN" userId="33414b63-edcd-42ec-822b-73c4dce8ec76" providerId="ADAL" clId="{A3F5B6CE-99E3-4A61-8316-3B47FC859FFE}" dt="2023-07-23T17:19:02.190" v="19168" actId="962"/>
          <ac:cxnSpMkLst>
            <pc:docMk/>
            <pc:sldMk cId="1267208770" sldId="333"/>
            <ac:cxnSpMk id="14" creationId="{55ECECE1-3234-D1D2-898C-5BC0AE4E39A3}"/>
          </ac:cxnSpMkLst>
        </pc:cxnChg>
        <pc:cxnChg chg="mod modVis">
          <ac:chgData name="YAP JIA JUN" userId="33414b63-edcd-42ec-822b-73c4dce8ec76" providerId="ADAL" clId="{A3F5B6CE-99E3-4A61-8316-3B47FC859FFE}" dt="2023-07-23T17:19:07.333" v="19169" actId="962"/>
          <ac:cxnSpMkLst>
            <pc:docMk/>
            <pc:sldMk cId="1267208770" sldId="333"/>
            <ac:cxnSpMk id="15" creationId="{8D58317F-3EA6-264B-4D04-B5DF5EC5BD96}"/>
          </ac:cxnSpMkLst>
        </pc:cxnChg>
        <pc:cxnChg chg="del mod">
          <ac:chgData name="YAP JIA JUN" userId="33414b63-edcd-42ec-822b-73c4dce8ec76" providerId="ADAL" clId="{A3F5B6CE-99E3-4A61-8316-3B47FC859FFE}" dt="2023-07-22T09:51:46.604" v="10070" actId="478"/>
          <ac:cxnSpMkLst>
            <pc:docMk/>
            <pc:sldMk cId="1267208770" sldId="333"/>
            <ac:cxnSpMk id="85" creationId="{EC863B16-E1D8-8496-3B30-C093E22A2E01}"/>
          </ac:cxnSpMkLst>
        </pc:cxnChg>
        <pc:cxnChg chg="del mod">
          <ac:chgData name="YAP JIA JUN" userId="33414b63-edcd-42ec-822b-73c4dce8ec76" providerId="ADAL" clId="{A3F5B6CE-99E3-4A61-8316-3B47FC859FFE}" dt="2023-07-22T09:51:46.604" v="10070" actId="478"/>
          <ac:cxnSpMkLst>
            <pc:docMk/>
            <pc:sldMk cId="1267208770" sldId="333"/>
            <ac:cxnSpMk id="87" creationId="{50FB3BC9-B932-9051-3009-0AB7BC559215}"/>
          </ac:cxnSpMkLst>
        </pc:cxnChg>
      </pc:sldChg>
      <pc:sldChg chg="add del">
        <pc:chgData name="YAP JIA JUN" userId="33414b63-edcd-42ec-822b-73c4dce8ec76" providerId="ADAL" clId="{A3F5B6CE-99E3-4A61-8316-3B47FC859FFE}" dt="2023-07-22T09:54:33.038" v="10111" actId="47"/>
        <pc:sldMkLst>
          <pc:docMk/>
          <pc:sldMk cId="2173838769" sldId="334"/>
        </pc:sldMkLst>
      </pc:sldChg>
      <pc:sldChg chg="add del">
        <pc:chgData name="YAP JIA JUN" userId="33414b63-edcd-42ec-822b-73c4dce8ec76" providerId="ADAL" clId="{A3F5B6CE-99E3-4A61-8316-3B47FC859FFE}" dt="2023-07-22T09:54:37.164" v="10112" actId="47"/>
        <pc:sldMkLst>
          <pc:docMk/>
          <pc:sldMk cId="464062274" sldId="335"/>
        </pc:sldMkLst>
      </pc:sldChg>
      <pc:sldChg chg="addSp delSp modSp add mod modTransition">
        <pc:chgData name="YAP JIA JUN" userId="33414b63-edcd-42ec-822b-73c4dce8ec76" providerId="ADAL" clId="{A3F5B6CE-99E3-4A61-8316-3B47FC859FFE}" dt="2023-07-24T02:35:46.124" v="19380" actId="207"/>
        <pc:sldMkLst>
          <pc:docMk/>
          <pc:sldMk cId="267416348" sldId="336"/>
        </pc:sldMkLst>
        <pc:spChg chg="mod">
          <ac:chgData name="YAP JIA JUN" userId="33414b63-edcd-42ec-822b-73c4dce8ec76" providerId="ADAL" clId="{A3F5B6CE-99E3-4A61-8316-3B47FC859FFE}" dt="2023-07-22T14:31:26.977" v="11134" actId="1035"/>
          <ac:spMkLst>
            <pc:docMk/>
            <pc:sldMk cId="267416348" sldId="336"/>
            <ac:spMk id="2" creationId="{E33FC3B5-5402-5D49-C208-B2472A6D7317}"/>
          </ac:spMkLst>
        </pc:spChg>
        <pc:spChg chg="del">
          <ac:chgData name="YAP JIA JUN" userId="33414b63-edcd-42ec-822b-73c4dce8ec76" providerId="ADAL" clId="{A3F5B6CE-99E3-4A61-8316-3B47FC859FFE}" dt="2023-07-23T17:20:33.159" v="19174" actId="478"/>
          <ac:spMkLst>
            <pc:docMk/>
            <pc:sldMk cId="267416348" sldId="336"/>
            <ac:spMk id="3" creationId="{D057C615-7B9F-69AC-5343-5F84F97D5D93}"/>
          </ac:spMkLst>
        </pc:spChg>
        <pc:spChg chg="del mod">
          <ac:chgData name="YAP JIA JUN" userId="33414b63-edcd-42ec-822b-73c4dce8ec76" providerId="ADAL" clId="{A3F5B6CE-99E3-4A61-8316-3B47FC859FFE}" dt="2023-07-23T17:20:33.159" v="19174" actId="478"/>
          <ac:spMkLst>
            <pc:docMk/>
            <pc:sldMk cId="267416348" sldId="336"/>
            <ac:spMk id="4" creationId="{70182CE3-6735-A15D-B464-029AB29567F7}"/>
          </ac:spMkLst>
        </pc:spChg>
        <pc:spChg chg="del mod">
          <ac:chgData name="YAP JIA JUN" userId="33414b63-edcd-42ec-822b-73c4dce8ec76" providerId="ADAL" clId="{A3F5B6CE-99E3-4A61-8316-3B47FC859FFE}" dt="2023-07-23T17:20:33.159" v="19174" actId="478"/>
          <ac:spMkLst>
            <pc:docMk/>
            <pc:sldMk cId="267416348" sldId="336"/>
            <ac:spMk id="5" creationId="{498905F5-BE75-4076-9628-AA5A5520C808}"/>
          </ac:spMkLst>
        </pc:spChg>
        <pc:spChg chg="del">
          <ac:chgData name="YAP JIA JUN" userId="33414b63-edcd-42ec-822b-73c4dce8ec76" providerId="ADAL" clId="{A3F5B6CE-99E3-4A61-8316-3B47FC859FFE}" dt="2023-07-23T17:20:33.159" v="19174" actId="478"/>
          <ac:spMkLst>
            <pc:docMk/>
            <pc:sldMk cId="267416348" sldId="336"/>
            <ac:spMk id="6" creationId="{A3591634-DA76-F193-611A-123D55E21254}"/>
          </ac:spMkLst>
        </pc:spChg>
        <pc:spChg chg="del">
          <ac:chgData name="YAP JIA JUN" userId="33414b63-edcd-42ec-822b-73c4dce8ec76" providerId="ADAL" clId="{A3F5B6CE-99E3-4A61-8316-3B47FC859FFE}" dt="2023-07-23T17:20:33.159" v="19174" actId="478"/>
          <ac:spMkLst>
            <pc:docMk/>
            <pc:sldMk cId="267416348" sldId="336"/>
            <ac:spMk id="7" creationId="{C9FD6210-F1BA-4CD2-B76A-34F1BD5A9329}"/>
          </ac:spMkLst>
        </pc:spChg>
        <pc:spChg chg="del">
          <ac:chgData name="YAP JIA JUN" userId="33414b63-edcd-42ec-822b-73c4dce8ec76" providerId="ADAL" clId="{A3F5B6CE-99E3-4A61-8316-3B47FC859FFE}" dt="2023-07-23T17:20:33.159" v="19174" actId="478"/>
          <ac:spMkLst>
            <pc:docMk/>
            <pc:sldMk cId="267416348" sldId="336"/>
            <ac:spMk id="8" creationId="{CF760D12-0ED4-A641-3C07-EF664E4B32FF}"/>
          </ac:spMkLst>
        </pc:spChg>
        <pc:spChg chg="del">
          <ac:chgData name="YAP JIA JUN" userId="33414b63-edcd-42ec-822b-73c4dce8ec76" providerId="ADAL" clId="{A3F5B6CE-99E3-4A61-8316-3B47FC859FFE}" dt="2023-07-23T17:20:33.159" v="19174" actId="478"/>
          <ac:spMkLst>
            <pc:docMk/>
            <pc:sldMk cId="267416348" sldId="336"/>
            <ac:spMk id="9" creationId="{D7676273-429B-8C86-296B-594590BF34CB}"/>
          </ac:spMkLst>
        </pc:spChg>
        <pc:spChg chg="add mod">
          <ac:chgData name="YAP JIA JUN" userId="33414b63-edcd-42ec-822b-73c4dce8ec76" providerId="ADAL" clId="{A3F5B6CE-99E3-4A61-8316-3B47FC859FFE}" dt="2023-07-23T17:20:33.575" v="19175"/>
          <ac:spMkLst>
            <pc:docMk/>
            <pc:sldMk cId="267416348" sldId="336"/>
            <ac:spMk id="16" creationId="{42A80C20-EBD6-49EE-165C-1B82B94E0A22}"/>
          </ac:spMkLst>
        </pc:spChg>
        <pc:spChg chg="add mod">
          <ac:chgData name="YAP JIA JUN" userId="33414b63-edcd-42ec-822b-73c4dce8ec76" providerId="ADAL" clId="{A3F5B6CE-99E3-4A61-8316-3B47FC859FFE}" dt="2023-07-23T17:21:20.291" v="19180" actId="207"/>
          <ac:spMkLst>
            <pc:docMk/>
            <pc:sldMk cId="267416348" sldId="336"/>
            <ac:spMk id="17" creationId="{20BB5319-265D-AF0D-DB2F-1B0D13D81901}"/>
          </ac:spMkLst>
        </pc:spChg>
        <pc:spChg chg="add mod">
          <ac:chgData name="YAP JIA JUN" userId="33414b63-edcd-42ec-822b-73c4dce8ec76" providerId="ADAL" clId="{A3F5B6CE-99E3-4A61-8316-3B47FC859FFE}" dt="2023-07-23T17:21:16.221" v="19179" actId="207"/>
          <ac:spMkLst>
            <pc:docMk/>
            <pc:sldMk cId="267416348" sldId="336"/>
            <ac:spMk id="18" creationId="{2281C54D-3413-C847-DFA9-F4DDB28918F9}"/>
          </ac:spMkLst>
        </pc:spChg>
        <pc:spChg chg="add mod">
          <ac:chgData name="YAP JIA JUN" userId="33414b63-edcd-42ec-822b-73c4dce8ec76" providerId="ADAL" clId="{A3F5B6CE-99E3-4A61-8316-3B47FC859FFE}" dt="2023-07-23T17:20:33.575" v="19175"/>
          <ac:spMkLst>
            <pc:docMk/>
            <pc:sldMk cId="267416348" sldId="336"/>
            <ac:spMk id="19" creationId="{4882B4D5-68A5-B1E0-B4A4-A4552104B452}"/>
          </ac:spMkLst>
        </pc:spChg>
        <pc:spChg chg="add mod">
          <ac:chgData name="YAP JIA JUN" userId="33414b63-edcd-42ec-822b-73c4dce8ec76" providerId="ADAL" clId="{A3F5B6CE-99E3-4A61-8316-3B47FC859FFE}" dt="2023-07-23T17:20:33.575" v="19175"/>
          <ac:spMkLst>
            <pc:docMk/>
            <pc:sldMk cId="267416348" sldId="336"/>
            <ac:spMk id="20" creationId="{07D59CC3-CF48-7456-34CD-40E77E6E729F}"/>
          </ac:spMkLst>
        </pc:spChg>
        <pc:spChg chg="add mod">
          <ac:chgData name="YAP JIA JUN" userId="33414b63-edcd-42ec-822b-73c4dce8ec76" providerId="ADAL" clId="{A3F5B6CE-99E3-4A61-8316-3B47FC859FFE}" dt="2023-07-23T17:20:33.575" v="19175"/>
          <ac:spMkLst>
            <pc:docMk/>
            <pc:sldMk cId="267416348" sldId="336"/>
            <ac:spMk id="21" creationId="{A6DD1617-2DB7-56B2-F63E-89078B3B59A3}"/>
          </ac:spMkLst>
        </pc:spChg>
        <pc:spChg chg="add mod">
          <ac:chgData name="YAP JIA JUN" userId="33414b63-edcd-42ec-822b-73c4dce8ec76" providerId="ADAL" clId="{A3F5B6CE-99E3-4A61-8316-3B47FC859FFE}" dt="2023-07-23T17:20:33.575" v="19175"/>
          <ac:spMkLst>
            <pc:docMk/>
            <pc:sldMk cId="267416348" sldId="336"/>
            <ac:spMk id="22" creationId="{D7D76039-E10B-9850-237A-BB84E7FD2653}"/>
          </ac:spMkLst>
        </pc:spChg>
        <pc:spChg chg="add mod ord">
          <ac:chgData name="YAP JIA JUN" userId="33414b63-edcd-42ec-822b-73c4dce8ec76" providerId="ADAL" clId="{A3F5B6CE-99E3-4A61-8316-3B47FC859FFE}" dt="2023-07-24T02:33:38.742" v="19373" actId="1076"/>
          <ac:spMkLst>
            <pc:docMk/>
            <pc:sldMk cId="267416348" sldId="336"/>
            <ac:spMk id="32" creationId="{1F38E8E8-5046-7BE5-905D-0A2EBDB84310}"/>
          </ac:spMkLst>
        </pc:spChg>
        <pc:spChg chg="add mod">
          <ac:chgData name="YAP JIA JUN" userId="33414b63-edcd-42ec-822b-73c4dce8ec76" providerId="ADAL" clId="{A3F5B6CE-99E3-4A61-8316-3B47FC859FFE}" dt="2023-07-22T14:21:05.471" v="10970" actId="1076"/>
          <ac:spMkLst>
            <pc:docMk/>
            <pc:sldMk cId="267416348" sldId="336"/>
            <ac:spMk id="33" creationId="{47628F81-B786-3127-509F-3F587E9F3640}"/>
          </ac:spMkLst>
        </pc:spChg>
        <pc:spChg chg="add mod">
          <ac:chgData name="YAP JIA JUN" userId="33414b63-edcd-42ec-822b-73c4dce8ec76" providerId="ADAL" clId="{A3F5B6CE-99E3-4A61-8316-3B47FC859FFE}" dt="2023-07-24T02:35:46.124" v="19380" actId="207"/>
          <ac:spMkLst>
            <pc:docMk/>
            <pc:sldMk cId="267416348" sldId="336"/>
            <ac:spMk id="34" creationId="{8449BFA5-D951-FBB2-596E-46AEAD34D189}"/>
          </ac:spMkLst>
        </pc:spChg>
        <pc:spChg chg="add mod">
          <ac:chgData name="YAP JIA JUN" userId="33414b63-edcd-42ec-822b-73c4dce8ec76" providerId="ADAL" clId="{A3F5B6CE-99E3-4A61-8316-3B47FC859FFE}" dt="2023-07-24T02:34:07.154" v="19375" actId="207"/>
          <ac:spMkLst>
            <pc:docMk/>
            <pc:sldMk cId="267416348" sldId="336"/>
            <ac:spMk id="36" creationId="{19C60C3D-EA88-C3FD-AEA6-F65EFE66622E}"/>
          </ac:spMkLst>
        </pc:spChg>
        <pc:spChg chg="add mod">
          <ac:chgData name="YAP JIA JUN" userId="33414b63-edcd-42ec-822b-73c4dce8ec76" providerId="ADAL" clId="{A3F5B6CE-99E3-4A61-8316-3B47FC859FFE}" dt="2023-07-24T02:35:30.710" v="19378" actId="207"/>
          <ac:spMkLst>
            <pc:docMk/>
            <pc:sldMk cId="267416348" sldId="336"/>
            <ac:spMk id="37" creationId="{789B727E-021C-6002-E382-C4174DA218E5}"/>
          </ac:spMkLst>
        </pc:spChg>
        <pc:spChg chg="add mod">
          <ac:chgData name="YAP JIA JUN" userId="33414b63-edcd-42ec-822b-73c4dce8ec76" providerId="ADAL" clId="{A3F5B6CE-99E3-4A61-8316-3B47FC859FFE}" dt="2023-07-22T14:23:47.737" v="10997" actId="164"/>
          <ac:spMkLst>
            <pc:docMk/>
            <pc:sldMk cId="267416348" sldId="336"/>
            <ac:spMk id="38" creationId="{24A6F03F-3D08-1F57-76E5-B64FF01AFBB5}"/>
          </ac:spMkLst>
        </pc:spChg>
        <pc:spChg chg="add mod">
          <ac:chgData name="YAP JIA JUN" userId="33414b63-edcd-42ec-822b-73c4dce8ec76" providerId="ADAL" clId="{A3F5B6CE-99E3-4A61-8316-3B47FC859FFE}" dt="2023-07-22T14:25:37.947" v="11030" actId="1076"/>
          <ac:spMkLst>
            <pc:docMk/>
            <pc:sldMk cId="267416348" sldId="336"/>
            <ac:spMk id="41" creationId="{968E1E49-7BF6-9EC9-E91C-CE2267E2D27B}"/>
          </ac:spMkLst>
        </pc:spChg>
        <pc:spChg chg="add del mod">
          <ac:chgData name="YAP JIA JUN" userId="33414b63-edcd-42ec-822b-73c4dce8ec76" providerId="ADAL" clId="{A3F5B6CE-99E3-4A61-8316-3B47FC859FFE}" dt="2023-07-22T14:26:04.311" v="11035" actId="478"/>
          <ac:spMkLst>
            <pc:docMk/>
            <pc:sldMk cId="267416348" sldId="336"/>
            <ac:spMk id="42" creationId="{3BE16B6B-D200-134E-B8ED-CF65894823F0}"/>
          </ac:spMkLst>
        </pc:spChg>
        <pc:spChg chg="add mod">
          <ac:chgData name="YAP JIA JUN" userId="33414b63-edcd-42ec-822b-73c4dce8ec76" providerId="ADAL" clId="{A3F5B6CE-99E3-4A61-8316-3B47FC859FFE}" dt="2023-07-22T14:41:52.028" v="11307" actId="164"/>
          <ac:spMkLst>
            <pc:docMk/>
            <pc:sldMk cId="267416348" sldId="336"/>
            <ac:spMk id="43" creationId="{0B0A8A68-9344-3108-E144-F62643F8F83B}"/>
          </ac:spMkLst>
        </pc:spChg>
        <pc:spChg chg="add mod">
          <ac:chgData name="YAP JIA JUN" userId="33414b63-edcd-42ec-822b-73c4dce8ec76" providerId="ADAL" clId="{A3F5B6CE-99E3-4A61-8316-3B47FC859FFE}" dt="2023-07-22T14:42:10.413" v="11311" actId="164"/>
          <ac:spMkLst>
            <pc:docMk/>
            <pc:sldMk cId="267416348" sldId="336"/>
            <ac:spMk id="44" creationId="{8B4C3C00-E396-42BC-428B-4F612E2FCAEE}"/>
          </ac:spMkLst>
        </pc:spChg>
        <pc:spChg chg="mod">
          <ac:chgData name="YAP JIA JUN" userId="33414b63-edcd-42ec-822b-73c4dce8ec76" providerId="ADAL" clId="{A3F5B6CE-99E3-4A61-8316-3B47FC859FFE}" dt="2023-07-22T14:41:45.567" v="11306" actId="571"/>
          <ac:spMkLst>
            <pc:docMk/>
            <pc:sldMk cId="267416348" sldId="336"/>
            <ac:spMk id="47" creationId="{669A7CBD-1592-2921-2D1B-56B8BCBAFA6B}"/>
          </ac:spMkLst>
        </pc:spChg>
        <pc:spChg chg="mod">
          <ac:chgData name="YAP JIA JUN" userId="33414b63-edcd-42ec-822b-73c4dce8ec76" providerId="ADAL" clId="{A3F5B6CE-99E3-4A61-8316-3B47FC859FFE}" dt="2023-07-22T14:41:45.567" v="11306" actId="571"/>
          <ac:spMkLst>
            <pc:docMk/>
            <pc:sldMk cId="267416348" sldId="336"/>
            <ac:spMk id="48" creationId="{047C370A-95A5-9ADA-9A37-8774A295D80F}"/>
          </ac:spMkLst>
        </pc:spChg>
        <pc:grpChg chg="add mod">
          <ac:chgData name="YAP JIA JUN" userId="33414b63-edcd-42ec-822b-73c4dce8ec76" providerId="ADAL" clId="{A3F5B6CE-99E3-4A61-8316-3B47FC859FFE}" dt="2023-07-22T14:41:52.028" v="11307" actId="164"/>
          <ac:grpSpMkLst>
            <pc:docMk/>
            <pc:sldMk cId="267416348" sldId="336"/>
            <ac:grpSpMk id="39" creationId="{CBE51A41-5885-D00B-1AA0-6A4D80684B47}"/>
          </ac:grpSpMkLst>
        </pc:grpChg>
        <pc:grpChg chg="add mod">
          <ac:chgData name="YAP JIA JUN" userId="33414b63-edcd-42ec-822b-73c4dce8ec76" providerId="ADAL" clId="{A3F5B6CE-99E3-4A61-8316-3B47FC859FFE}" dt="2023-07-22T14:42:10.413" v="11311" actId="164"/>
          <ac:grpSpMkLst>
            <pc:docMk/>
            <pc:sldMk cId="267416348" sldId="336"/>
            <ac:grpSpMk id="40" creationId="{644E298F-571C-29B3-E9DA-BE57A2F4DFA3}"/>
          </ac:grpSpMkLst>
        </pc:grpChg>
        <pc:grpChg chg="add mod">
          <ac:chgData name="YAP JIA JUN" userId="33414b63-edcd-42ec-822b-73c4dce8ec76" providerId="ADAL" clId="{A3F5B6CE-99E3-4A61-8316-3B47FC859FFE}" dt="2023-07-22T14:41:45.567" v="11306" actId="571"/>
          <ac:grpSpMkLst>
            <pc:docMk/>
            <pc:sldMk cId="267416348" sldId="336"/>
            <ac:grpSpMk id="45" creationId="{D70DD561-3918-7E8A-C691-9D55E9B5EF45}"/>
          </ac:grpSpMkLst>
        </pc:grpChg>
        <pc:grpChg chg="add mod">
          <ac:chgData name="YAP JIA JUN" userId="33414b63-edcd-42ec-822b-73c4dce8ec76" providerId="ADAL" clId="{A3F5B6CE-99E3-4A61-8316-3B47FC859FFE}" dt="2023-07-23T13:06:31.166" v="17819" actId="1076"/>
          <ac:grpSpMkLst>
            <pc:docMk/>
            <pc:sldMk cId="267416348" sldId="336"/>
            <ac:grpSpMk id="49" creationId="{A4F59194-983E-F0B3-6393-D86CC765398B}"/>
          </ac:grpSpMkLst>
        </pc:grpChg>
        <pc:grpChg chg="add mod">
          <ac:chgData name="YAP JIA JUN" userId="33414b63-edcd-42ec-822b-73c4dce8ec76" providerId="ADAL" clId="{A3F5B6CE-99E3-4A61-8316-3B47FC859FFE}" dt="2023-07-22T14:42:18.202" v="11312" actId="1076"/>
          <ac:grpSpMkLst>
            <pc:docMk/>
            <pc:sldMk cId="267416348" sldId="336"/>
            <ac:grpSpMk id="50" creationId="{7CE16760-4B22-7CF8-E23A-E57787E77EBF}"/>
          </ac:grpSpMkLst>
        </pc:grpChg>
        <pc:picChg chg="add del mod">
          <ac:chgData name="YAP JIA JUN" userId="33414b63-edcd-42ec-822b-73c4dce8ec76" providerId="ADAL" clId="{A3F5B6CE-99E3-4A61-8316-3B47FC859FFE}" dt="2023-07-22T13:48:48.190" v="10898" actId="478"/>
          <ac:picMkLst>
            <pc:docMk/>
            <pc:sldMk cId="267416348" sldId="336"/>
            <ac:picMk id="17" creationId="{9A515AAC-BC34-5A97-0415-7B0CB79B6630}"/>
          </ac:picMkLst>
        </pc:picChg>
        <pc:picChg chg="add del mod">
          <ac:chgData name="YAP JIA JUN" userId="33414b63-edcd-42ec-822b-73c4dce8ec76" providerId="ADAL" clId="{A3F5B6CE-99E3-4A61-8316-3B47FC859FFE}" dt="2023-07-22T13:50:08.127" v="10903" actId="478"/>
          <ac:picMkLst>
            <pc:docMk/>
            <pc:sldMk cId="267416348" sldId="336"/>
            <ac:picMk id="19" creationId="{73E80DFC-E7AD-AEE2-ECA6-500A1FE371A4}"/>
          </ac:picMkLst>
        </pc:picChg>
        <pc:picChg chg="add del mod">
          <ac:chgData name="YAP JIA JUN" userId="33414b63-edcd-42ec-822b-73c4dce8ec76" providerId="ADAL" clId="{A3F5B6CE-99E3-4A61-8316-3B47FC859FFE}" dt="2023-07-22T13:58:52.643" v="10906" actId="478"/>
          <ac:picMkLst>
            <pc:docMk/>
            <pc:sldMk cId="267416348" sldId="336"/>
            <ac:picMk id="21" creationId="{5149AD54-943D-F05E-6109-CD35CD2909E2}"/>
          </ac:picMkLst>
        </pc:picChg>
        <pc:picChg chg="add mod">
          <ac:chgData name="YAP JIA JUN" userId="33414b63-edcd-42ec-822b-73c4dce8ec76" providerId="ADAL" clId="{A3F5B6CE-99E3-4A61-8316-3B47FC859FFE}" dt="2023-07-22T14:23:47.737" v="10997" actId="164"/>
          <ac:picMkLst>
            <pc:docMk/>
            <pc:sldMk cId="267416348" sldId="336"/>
            <ac:picMk id="23" creationId="{8CAD1730-1825-7CD1-1957-42D324BF5E7F}"/>
          </ac:picMkLst>
        </pc:picChg>
        <pc:picChg chg="add del mod">
          <ac:chgData name="YAP JIA JUN" userId="33414b63-edcd-42ec-822b-73c4dce8ec76" providerId="ADAL" clId="{A3F5B6CE-99E3-4A61-8316-3B47FC859FFE}" dt="2023-07-22T14:04:24.212" v="10910" actId="478"/>
          <ac:picMkLst>
            <pc:docMk/>
            <pc:sldMk cId="267416348" sldId="336"/>
            <ac:picMk id="25" creationId="{7EBCA030-4062-A280-3721-701BE2A65E16}"/>
          </ac:picMkLst>
        </pc:picChg>
        <pc:picChg chg="add del mod">
          <ac:chgData name="YAP JIA JUN" userId="33414b63-edcd-42ec-822b-73c4dce8ec76" providerId="ADAL" clId="{A3F5B6CE-99E3-4A61-8316-3B47FC859FFE}" dt="2023-07-22T14:08:04.150" v="10919" actId="478"/>
          <ac:picMkLst>
            <pc:docMk/>
            <pc:sldMk cId="267416348" sldId="336"/>
            <ac:picMk id="27" creationId="{E13C0F1E-BDA3-7DD1-8A2F-4069B34CE6DB}"/>
          </ac:picMkLst>
        </pc:picChg>
        <pc:picChg chg="add del mod">
          <ac:chgData name="YAP JIA JUN" userId="33414b63-edcd-42ec-822b-73c4dce8ec76" providerId="ADAL" clId="{A3F5B6CE-99E3-4A61-8316-3B47FC859FFE}" dt="2023-07-22T14:04:26.988" v="10912" actId="478"/>
          <ac:picMkLst>
            <pc:docMk/>
            <pc:sldMk cId="267416348" sldId="336"/>
            <ac:picMk id="29" creationId="{7E99D486-91C9-E728-72BD-1980D1F065F2}"/>
          </ac:picMkLst>
        </pc:picChg>
        <pc:picChg chg="add del mod">
          <ac:chgData name="YAP JIA JUN" userId="33414b63-edcd-42ec-822b-73c4dce8ec76" providerId="ADAL" clId="{A3F5B6CE-99E3-4A61-8316-3B47FC859FFE}" dt="2023-07-22T14:23:53.105" v="10998" actId="164"/>
          <ac:picMkLst>
            <pc:docMk/>
            <pc:sldMk cId="267416348" sldId="336"/>
            <ac:picMk id="31" creationId="{FC81915A-289D-D2D7-205B-781915F8308D}"/>
          </ac:picMkLst>
        </pc:picChg>
        <pc:picChg chg="mod">
          <ac:chgData name="YAP JIA JUN" userId="33414b63-edcd-42ec-822b-73c4dce8ec76" providerId="ADAL" clId="{A3F5B6CE-99E3-4A61-8316-3B47FC859FFE}" dt="2023-07-22T14:41:45.567" v="11306" actId="571"/>
          <ac:picMkLst>
            <pc:docMk/>
            <pc:sldMk cId="267416348" sldId="336"/>
            <ac:picMk id="46" creationId="{88FB6C7F-82CE-BB01-F570-0E376BCD7BD8}"/>
          </ac:picMkLst>
        </pc:picChg>
        <pc:cxnChg chg="del mod">
          <ac:chgData name="YAP JIA JUN" userId="33414b63-edcd-42ec-822b-73c4dce8ec76" providerId="ADAL" clId="{A3F5B6CE-99E3-4A61-8316-3B47FC859FFE}" dt="2023-07-23T17:20:33.159" v="19174" actId="478"/>
          <ac:cxnSpMkLst>
            <pc:docMk/>
            <pc:sldMk cId="267416348" sldId="336"/>
            <ac:cxnSpMk id="10" creationId="{06D7A2FE-7C73-670E-6E6D-FB5C684AE5D7}"/>
          </ac:cxnSpMkLst>
        </pc:cxnChg>
        <pc:cxnChg chg="del mod">
          <ac:chgData name="YAP JIA JUN" userId="33414b63-edcd-42ec-822b-73c4dce8ec76" providerId="ADAL" clId="{A3F5B6CE-99E3-4A61-8316-3B47FC859FFE}" dt="2023-07-23T17:20:33.159" v="19174" actId="478"/>
          <ac:cxnSpMkLst>
            <pc:docMk/>
            <pc:sldMk cId="267416348" sldId="336"/>
            <ac:cxnSpMk id="11" creationId="{DE746480-76D4-5D52-E057-48BF68416EC8}"/>
          </ac:cxnSpMkLst>
        </pc:cxnChg>
        <pc:cxnChg chg="del mod">
          <ac:chgData name="YAP JIA JUN" userId="33414b63-edcd-42ec-822b-73c4dce8ec76" providerId="ADAL" clId="{A3F5B6CE-99E3-4A61-8316-3B47FC859FFE}" dt="2023-07-23T17:20:33.159" v="19174" actId="478"/>
          <ac:cxnSpMkLst>
            <pc:docMk/>
            <pc:sldMk cId="267416348" sldId="336"/>
            <ac:cxnSpMk id="12" creationId="{DD75D28E-6BE3-0137-670E-506A1C186920}"/>
          </ac:cxnSpMkLst>
        </pc:cxnChg>
        <pc:cxnChg chg="del mod">
          <ac:chgData name="YAP JIA JUN" userId="33414b63-edcd-42ec-822b-73c4dce8ec76" providerId="ADAL" clId="{A3F5B6CE-99E3-4A61-8316-3B47FC859FFE}" dt="2023-07-23T17:20:33.159" v="19174" actId="478"/>
          <ac:cxnSpMkLst>
            <pc:docMk/>
            <pc:sldMk cId="267416348" sldId="336"/>
            <ac:cxnSpMk id="13" creationId="{D9BB5EB5-D850-DEAA-F847-B196580544C5}"/>
          </ac:cxnSpMkLst>
        </pc:cxnChg>
        <pc:cxnChg chg="del mod">
          <ac:chgData name="YAP JIA JUN" userId="33414b63-edcd-42ec-822b-73c4dce8ec76" providerId="ADAL" clId="{A3F5B6CE-99E3-4A61-8316-3B47FC859FFE}" dt="2023-07-23T17:20:33.159" v="19174" actId="478"/>
          <ac:cxnSpMkLst>
            <pc:docMk/>
            <pc:sldMk cId="267416348" sldId="336"/>
            <ac:cxnSpMk id="14" creationId="{55ECECE1-3234-D1D2-898C-5BC0AE4E39A3}"/>
          </ac:cxnSpMkLst>
        </pc:cxnChg>
        <pc:cxnChg chg="del mod">
          <ac:chgData name="YAP JIA JUN" userId="33414b63-edcd-42ec-822b-73c4dce8ec76" providerId="ADAL" clId="{A3F5B6CE-99E3-4A61-8316-3B47FC859FFE}" dt="2023-07-23T17:20:33.159" v="19174" actId="478"/>
          <ac:cxnSpMkLst>
            <pc:docMk/>
            <pc:sldMk cId="267416348" sldId="336"/>
            <ac:cxnSpMk id="15" creationId="{8D58317F-3EA6-264B-4D04-B5DF5EC5BD96}"/>
          </ac:cxnSpMkLst>
        </pc:cxnChg>
        <pc:cxnChg chg="add mod">
          <ac:chgData name="YAP JIA JUN" userId="33414b63-edcd-42ec-822b-73c4dce8ec76" providerId="ADAL" clId="{A3F5B6CE-99E3-4A61-8316-3B47FC859FFE}" dt="2023-07-23T17:20:33.575" v="19175"/>
          <ac:cxnSpMkLst>
            <pc:docMk/>
            <pc:sldMk cId="267416348" sldId="336"/>
            <ac:cxnSpMk id="24" creationId="{912F751A-D31C-C594-D05A-73C3DE3711C4}"/>
          </ac:cxnSpMkLst>
        </pc:cxnChg>
        <pc:cxnChg chg="add mod">
          <ac:chgData name="YAP JIA JUN" userId="33414b63-edcd-42ec-822b-73c4dce8ec76" providerId="ADAL" clId="{A3F5B6CE-99E3-4A61-8316-3B47FC859FFE}" dt="2023-07-23T17:20:33.575" v="19175"/>
          <ac:cxnSpMkLst>
            <pc:docMk/>
            <pc:sldMk cId="267416348" sldId="336"/>
            <ac:cxnSpMk id="25" creationId="{94FDDF04-1F22-E512-B7E1-184CEFAF9B28}"/>
          </ac:cxnSpMkLst>
        </pc:cxnChg>
        <pc:cxnChg chg="add mod">
          <ac:chgData name="YAP JIA JUN" userId="33414b63-edcd-42ec-822b-73c4dce8ec76" providerId="ADAL" clId="{A3F5B6CE-99E3-4A61-8316-3B47FC859FFE}" dt="2023-07-23T17:20:33.575" v="19175"/>
          <ac:cxnSpMkLst>
            <pc:docMk/>
            <pc:sldMk cId="267416348" sldId="336"/>
            <ac:cxnSpMk id="26" creationId="{A2E91952-B6DC-DBDA-0F9B-921E2C8706ED}"/>
          </ac:cxnSpMkLst>
        </pc:cxnChg>
        <pc:cxnChg chg="add mod">
          <ac:chgData name="YAP JIA JUN" userId="33414b63-edcd-42ec-822b-73c4dce8ec76" providerId="ADAL" clId="{A3F5B6CE-99E3-4A61-8316-3B47FC859FFE}" dt="2023-07-23T17:20:33.575" v="19175"/>
          <ac:cxnSpMkLst>
            <pc:docMk/>
            <pc:sldMk cId="267416348" sldId="336"/>
            <ac:cxnSpMk id="27" creationId="{5A87C51F-B818-C77E-96DA-88493CDBBB04}"/>
          </ac:cxnSpMkLst>
        </pc:cxnChg>
        <pc:cxnChg chg="add mod">
          <ac:chgData name="YAP JIA JUN" userId="33414b63-edcd-42ec-822b-73c4dce8ec76" providerId="ADAL" clId="{A3F5B6CE-99E3-4A61-8316-3B47FC859FFE}" dt="2023-07-23T17:20:33.575" v="19175"/>
          <ac:cxnSpMkLst>
            <pc:docMk/>
            <pc:sldMk cId="267416348" sldId="336"/>
            <ac:cxnSpMk id="28" creationId="{43D493FC-C78A-D5DB-25A9-0AA5412F7560}"/>
          </ac:cxnSpMkLst>
        </pc:cxnChg>
        <pc:cxnChg chg="add mod">
          <ac:chgData name="YAP JIA JUN" userId="33414b63-edcd-42ec-822b-73c4dce8ec76" providerId="ADAL" clId="{A3F5B6CE-99E3-4A61-8316-3B47FC859FFE}" dt="2023-07-23T17:20:33.575" v="19175"/>
          <ac:cxnSpMkLst>
            <pc:docMk/>
            <pc:sldMk cId="267416348" sldId="336"/>
            <ac:cxnSpMk id="29" creationId="{8687E880-8F79-0E43-7B86-4818918B32B7}"/>
          </ac:cxnSpMkLst>
        </pc:cxnChg>
      </pc:sldChg>
      <pc:sldChg chg="addSp delSp modSp add mod modTransition">
        <pc:chgData name="YAP JIA JUN" userId="33414b63-edcd-42ec-822b-73c4dce8ec76" providerId="ADAL" clId="{A3F5B6CE-99E3-4A61-8316-3B47FC859FFE}" dt="2023-07-24T02:50:41.438" v="19425" actId="1076"/>
        <pc:sldMkLst>
          <pc:docMk/>
          <pc:sldMk cId="3523278700" sldId="337"/>
        </pc:sldMkLst>
        <pc:spChg chg="mod">
          <ac:chgData name="YAP JIA JUN" userId="33414b63-edcd-42ec-822b-73c4dce8ec76" providerId="ADAL" clId="{A3F5B6CE-99E3-4A61-8316-3B47FC859FFE}" dt="2023-07-22T14:31:12.475" v="11130" actId="1076"/>
          <ac:spMkLst>
            <pc:docMk/>
            <pc:sldMk cId="3523278700" sldId="337"/>
            <ac:spMk id="2" creationId="{E33FC3B5-5402-5D49-C208-B2472A6D7317}"/>
          </ac:spMkLst>
        </pc:spChg>
        <pc:spChg chg="add mod">
          <ac:chgData name="YAP JIA JUN" userId="33414b63-edcd-42ec-822b-73c4dce8ec76" providerId="ADAL" clId="{A3F5B6CE-99E3-4A61-8316-3B47FC859FFE}" dt="2023-07-24T02:49:45.007" v="19405" actId="688"/>
          <ac:spMkLst>
            <pc:docMk/>
            <pc:sldMk cId="3523278700" sldId="337"/>
            <ac:spMk id="3" creationId="{080EB764-BDF9-0A37-1B23-7FBF960149CF}"/>
          </ac:spMkLst>
        </pc:spChg>
        <pc:spChg chg="del">
          <ac:chgData name="YAP JIA JUN" userId="33414b63-edcd-42ec-822b-73c4dce8ec76" providerId="ADAL" clId="{A3F5B6CE-99E3-4A61-8316-3B47FC859FFE}" dt="2023-07-23T17:22:20.912" v="19182" actId="478"/>
          <ac:spMkLst>
            <pc:docMk/>
            <pc:sldMk cId="3523278700" sldId="337"/>
            <ac:spMk id="3" creationId="{D057C615-7B9F-69AC-5343-5F84F97D5D93}"/>
          </ac:spMkLst>
        </pc:spChg>
        <pc:spChg chg="add mod">
          <ac:chgData name="YAP JIA JUN" userId="33414b63-edcd-42ec-822b-73c4dce8ec76" providerId="ADAL" clId="{A3F5B6CE-99E3-4A61-8316-3B47FC859FFE}" dt="2023-07-24T02:49:53.683" v="19408" actId="688"/>
          <ac:spMkLst>
            <pc:docMk/>
            <pc:sldMk cId="3523278700" sldId="337"/>
            <ac:spMk id="4" creationId="{0DD71327-FC00-C088-2519-46F65AEEE73B}"/>
          </ac:spMkLst>
        </pc:spChg>
        <pc:spChg chg="del mod">
          <ac:chgData name="YAP JIA JUN" userId="33414b63-edcd-42ec-822b-73c4dce8ec76" providerId="ADAL" clId="{A3F5B6CE-99E3-4A61-8316-3B47FC859FFE}" dt="2023-07-23T17:22:20.912" v="19182" actId="478"/>
          <ac:spMkLst>
            <pc:docMk/>
            <pc:sldMk cId="3523278700" sldId="337"/>
            <ac:spMk id="4" creationId="{70182CE3-6735-A15D-B464-029AB29567F7}"/>
          </ac:spMkLst>
        </pc:spChg>
        <pc:spChg chg="del">
          <ac:chgData name="YAP JIA JUN" userId="33414b63-edcd-42ec-822b-73c4dce8ec76" providerId="ADAL" clId="{A3F5B6CE-99E3-4A61-8316-3B47FC859FFE}" dt="2023-07-23T17:22:20.912" v="19182" actId="478"/>
          <ac:spMkLst>
            <pc:docMk/>
            <pc:sldMk cId="3523278700" sldId="337"/>
            <ac:spMk id="5" creationId="{498905F5-BE75-4076-9628-AA5A5520C808}"/>
          </ac:spMkLst>
        </pc:spChg>
        <pc:spChg chg="add mod">
          <ac:chgData name="YAP JIA JUN" userId="33414b63-edcd-42ec-822b-73c4dce8ec76" providerId="ADAL" clId="{A3F5B6CE-99E3-4A61-8316-3B47FC859FFE}" dt="2023-07-24T02:50:14.352" v="19414" actId="20577"/>
          <ac:spMkLst>
            <pc:docMk/>
            <pc:sldMk cId="3523278700" sldId="337"/>
            <ac:spMk id="5" creationId="{847CE722-3835-D665-7B56-5DF473DD845F}"/>
          </ac:spMkLst>
        </pc:spChg>
        <pc:spChg chg="add mod">
          <ac:chgData name="YAP JIA JUN" userId="33414b63-edcd-42ec-822b-73c4dce8ec76" providerId="ADAL" clId="{A3F5B6CE-99E3-4A61-8316-3B47FC859FFE}" dt="2023-07-24T02:50:41.438" v="19425" actId="1076"/>
          <ac:spMkLst>
            <pc:docMk/>
            <pc:sldMk cId="3523278700" sldId="337"/>
            <ac:spMk id="6" creationId="{45436DBF-AC3E-4746-9C15-E77A2EF8A072}"/>
          </ac:spMkLst>
        </pc:spChg>
        <pc:spChg chg="del mod">
          <ac:chgData name="YAP JIA JUN" userId="33414b63-edcd-42ec-822b-73c4dce8ec76" providerId="ADAL" clId="{A3F5B6CE-99E3-4A61-8316-3B47FC859FFE}" dt="2023-07-23T17:22:20.912" v="19182" actId="478"/>
          <ac:spMkLst>
            <pc:docMk/>
            <pc:sldMk cId="3523278700" sldId="337"/>
            <ac:spMk id="6" creationId="{A3591634-DA76-F193-611A-123D55E21254}"/>
          </ac:spMkLst>
        </pc:spChg>
        <pc:spChg chg="del">
          <ac:chgData name="YAP JIA JUN" userId="33414b63-edcd-42ec-822b-73c4dce8ec76" providerId="ADAL" clId="{A3F5B6CE-99E3-4A61-8316-3B47FC859FFE}" dt="2023-07-23T17:22:20.912" v="19182" actId="478"/>
          <ac:spMkLst>
            <pc:docMk/>
            <pc:sldMk cId="3523278700" sldId="337"/>
            <ac:spMk id="7" creationId="{C9FD6210-F1BA-4CD2-B76A-34F1BD5A9329}"/>
          </ac:spMkLst>
        </pc:spChg>
        <pc:spChg chg="del">
          <ac:chgData name="YAP JIA JUN" userId="33414b63-edcd-42ec-822b-73c4dce8ec76" providerId="ADAL" clId="{A3F5B6CE-99E3-4A61-8316-3B47FC859FFE}" dt="2023-07-23T17:22:20.912" v="19182" actId="478"/>
          <ac:spMkLst>
            <pc:docMk/>
            <pc:sldMk cId="3523278700" sldId="337"/>
            <ac:spMk id="8" creationId="{CF760D12-0ED4-A641-3C07-EF664E4B32FF}"/>
          </ac:spMkLst>
        </pc:spChg>
        <pc:spChg chg="del">
          <ac:chgData name="YAP JIA JUN" userId="33414b63-edcd-42ec-822b-73c4dce8ec76" providerId="ADAL" clId="{A3F5B6CE-99E3-4A61-8316-3B47FC859FFE}" dt="2023-07-23T17:22:20.912" v="19182" actId="478"/>
          <ac:spMkLst>
            <pc:docMk/>
            <pc:sldMk cId="3523278700" sldId="337"/>
            <ac:spMk id="9" creationId="{D7676273-429B-8C86-296B-594590BF34CB}"/>
          </ac:spMkLst>
        </pc:spChg>
        <pc:spChg chg="add mod">
          <ac:chgData name="YAP JIA JUN" userId="33414b63-edcd-42ec-822b-73c4dce8ec76" providerId="ADAL" clId="{A3F5B6CE-99E3-4A61-8316-3B47FC859FFE}" dt="2023-07-22T14:30:41.566" v="11128"/>
          <ac:spMkLst>
            <pc:docMk/>
            <pc:sldMk cId="3523278700" sldId="337"/>
            <ac:spMk id="16" creationId="{11C174AB-ECFD-036E-D3A2-A53F3D48C953}"/>
          </ac:spMkLst>
        </pc:spChg>
        <pc:spChg chg="add mod">
          <ac:chgData name="YAP JIA JUN" userId="33414b63-edcd-42ec-822b-73c4dce8ec76" providerId="ADAL" clId="{A3F5B6CE-99E3-4A61-8316-3B47FC859FFE}" dt="2023-07-23T17:22:21.211" v="19183"/>
          <ac:spMkLst>
            <pc:docMk/>
            <pc:sldMk cId="3523278700" sldId="337"/>
            <ac:spMk id="17" creationId="{B428044E-22A5-01BE-8AC7-2BD55DC381E3}"/>
          </ac:spMkLst>
        </pc:spChg>
        <pc:spChg chg="add mod">
          <ac:chgData name="YAP JIA JUN" userId="33414b63-edcd-42ec-822b-73c4dce8ec76" providerId="ADAL" clId="{A3F5B6CE-99E3-4A61-8316-3B47FC859FFE}" dt="2023-07-23T17:22:21.211" v="19183"/>
          <ac:spMkLst>
            <pc:docMk/>
            <pc:sldMk cId="3523278700" sldId="337"/>
            <ac:spMk id="18" creationId="{84EF995A-991F-9E14-16E5-67002DC9E9B0}"/>
          </ac:spMkLst>
        </pc:spChg>
        <pc:spChg chg="add mod">
          <ac:chgData name="YAP JIA JUN" userId="33414b63-edcd-42ec-822b-73c4dce8ec76" providerId="ADAL" clId="{A3F5B6CE-99E3-4A61-8316-3B47FC859FFE}" dt="2023-07-23T17:24:36.653" v="19213" actId="207"/>
          <ac:spMkLst>
            <pc:docMk/>
            <pc:sldMk cId="3523278700" sldId="337"/>
            <ac:spMk id="19" creationId="{2F4F75D6-58EF-B3A5-C26E-CD4DFBDBF2BA}"/>
          </ac:spMkLst>
        </pc:spChg>
        <pc:spChg chg="add mod">
          <ac:chgData name="YAP JIA JUN" userId="33414b63-edcd-42ec-822b-73c4dce8ec76" providerId="ADAL" clId="{A3F5B6CE-99E3-4A61-8316-3B47FC859FFE}" dt="2023-07-22T14:35:13.349" v="11207" actId="1076"/>
          <ac:spMkLst>
            <pc:docMk/>
            <pc:sldMk cId="3523278700" sldId="337"/>
            <ac:spMk id="21" creationId="{10C2E823-F8E2-F6D8-C8C0-098A85CA3A7A}"/>
          </ac:spMkLst>
        </pc:spChg>
        <pc:spChg chg="add mod">
          <ac:chgData name="YAP JIA JUN" userId="33414b63-edcd-42ec-822b-73c4dce8ec76" providerId="ADAL" clId="{A3F5B6CE-99E3-4A61-8316-3B47FC859FFE}" dt="2023-07-22T14:38:40.417" v="11293" actId="20577"/>
          <ac:spMkLst>
            <pc:docMk/>
            <pc:sldMk cId="3523278700" sldId="337"/>
            <ac:spMk id="22" creationId="{9470AF14-9BF3-3274-D1D0-A5C13506495E}"/>
          </ac:spMkLst>
        </pc:spChg>
        <pc:spChg chg="add mod">
          <ac:chgData name="YAP JIA JUN" userId="33414b63-edcd-42ec-822b-73c4dce8ec76" providerId="ADAL" clId="{A3F5B6CE-99E3-4A61-8316-3B47FC859FFE}" dt="2023-07-23T17:24:30.935" v="19210" actId="207"/>
          <ac:spMkLst>
            <pc:docMk/>
            <pc:sldMk cId="3523278700" sldId="337"/>
            <ac:spMk id="23" creationId="{A66C92F1-16D5-097F-4662-24551080D718}"/>
          </ac:spMkLst>
        </pc:spChg>
        <pc:spChg chg="add mod">
          <ac:chgData name="YAP JIA JUN" userId="33414b63-edcd-42ec-822b-73c4dce8ec76" providerId="ADAL" clId="{A3F5B6CE-99E3-4A61-8316-3B47FC859FFE}" dt="2023-07-23T17:22:21.211" v="19183"/>
          <ac:spMkLst>
            <pc:docMk/>
            <pc:sldMk cId="3523278700" sldId="337"/>
            <ac:spMk id="24" creationId="{00151956-7896-7DF1-6414-74DE9F1B1C2E}"/>
          </ac:spMkLst>
        </pc:spChg>
        <pc:spChg chg="add mod">
          <ac:chgData name="YAP JIA JUN" userId="33414b63-edcd-42ec-822b-73c4dce8ec76" providerId="ADAL" clId="{A3F5B6CE-99E3-4A61-8316-3B47FC859FFE}" dt="2023-07-23T17:22:21.211" v="19183"/>
          <ac:spMkLst>
            <pc:docMk/>
            <pc:sldMk cId="3523278700" sldId="337"/>
            <ac:spMk id="25" creationId="{872EA335-A295-A846-8FB4-44B6B0F86B79}"/>
          </ac:spMkLst>
        </pc:spChg>
        <pc:spChg chg="add mod">
          <ac:chgData name="YAP JIA JUN" userId="33414b63-edcd-42ec-822b-73c4dce8ec76" providerId="ADAL" clId="{A3F5B6CE-99E3-4A61-8316-3B47FC859FFE}" dt="2023-07-23T17:22:21.211" v="19183"/>
          <ac:spMkLst>
            <pc:docMk/>
            <pc:sldMk cId="3523278700" sldId="337"/>
            <ac:spMk id="26" creationId="{551D18B9-36D9-8403-6329-C573D2F3EBD0}"/>
          </ac:spMkLst>
        </pc:spChg>
        <pc:picChg chg="add del mod">
          <ac:chgData name="YAP JIA JUN" userId="33414b63-edcd-42ec-822b-73c4dce8ec76" providerId="ADAL" clId="{A3F5B6CE-99E3-4A61-8316-3B47FC859FFE}" dt="2023-07-22T14:33:02.622" v="11143" actId="478"/>
          <ac:picMkLst>
            <pc:docMk/>
            <pc:sldMk cId="3523278700" sldId="337"/>
            <ac:picMk id="18" creationId="{9115BA4A-FC29-984F-1FDA-0D7A89713499}"/>
          </ac:picMkLst>
        </pc:picChg>
        <pc:picChg chg="add mod">
          <ac:chgData name="YAP JIA JUN" userId="33414b63-edcd-42ec-822b-73c4dce8ec76" providerId="ADAL" clId="{A3F5B6CE-99E3-4A61-8316-3B47FC859FFE}" dt="2023-07-24T02:50:32.284" v="19422" actId="1076"/>
          <ac:picMkLst>
            <pc:docMk/>
            <pc:sldMk cId="3523278700" sldId="337"/>
            <ac:picMk id="20" creationId="{0B645631-C850-EF3C-DB03-8BDF9D151725}"/>
          </ac:picMkLst>
        </pc:picChg>
        <pc:cxnChg chg="del mod">
          <ac:chgData name="YAP JIA JUN" userId="33414b63-edcd-42ec-822b-73c4dce8ec76" providerId="ADAL" clId="{A3F5B6CE-99E3-4A61-8316-3B47FC859FFE}" dt="2023-07-23T17:22:20.912" v="19182" actId="478"/>
          <ac:cxnSpMkLst>
            <pc:docMk/>
            <pc:sldMk cId="3523278700" sldId="337"/>
            <ac:cxnSpMk id="10" creationId="{06D7A2FE-7C73-670E-6E6D-FB5C684AE5D7}"/>
          </ac:cxnSpMkLst>
        </pc:cxnChg>
        <pc:cxnChg chg="del mod">
          <ac:chgData name="YAP JIA JUN" userId="33414b63-edcd-42ec-822b-73c4dce8ec76" providerId="ADAL" clId="{A3F5B6CE-99E3-4A61-8316-3B47FC859FFE}" dt="2023-07-23T17:22:20.912" v="19182" actId="478"/>
          <ac:cxnSpMkLst>
            <pc:docMk/>
            <pc:sldMk cId="3523278700" sldId="337"/>
            <ac:cxnSpMk id="11" creationId="{DE746480-76D4-5D52-E057-48BF68416EC8}"/>
          </ac:cxnSpMkLst>
        </pc:cxnChg>
        <pc:cxnChg chg="del mod">
          <ac:chgData name="YAP JIA JUN" userId="33414b63-edcd-42ec-822b-73c4dce8ec76" providerId="ADAL" clId="{A3F5B6CE-99E3-4A61-8316-3B47FC859FFE}" dt="2023-07-23T17:22:20.912" v="19182" actId="478"/>
          <ac:cxnSpMkLst>
            <pc:docMk/>
            <pc:sldMk cId="3523278700" sldId="337"/>
            <ac:cxnSpMk id="12" creationId="{DD75D28E-6BE3-0137-670E-506A1C186920}"/>
          </ac:cxnSpMkLst>
        </pc:cxnChg>
        <pc:cxnChg chg="del mod">
          <ac:chgData name="YAP JIA JUN" userId="33414b63-edcd-42ec-822b-73c4dce8ec76" providerId="ADAL" clId="{A3F5B6CE-99E3-4A61-8316-3B47FC859FFE}" dt="2023-07-23T17:22:20.912" v="19182" actId="478"/>
          <ac:cxnSpMkLst>
            <pc:docMk/>
            <pc:sldMk cId="3523278700" sldId="337"/>
            <ac:cxnSpMk id="13" creationId="{D9BB5EB5-D850-DEAA-F847-B196580544C5}"/>
          </ac:cxnSpMkLst>
        </pc:cxnChg>
        <pc:cxnChg chg="del mod">
          <ac:chgData name="YAP JIA JUN" userId="33414b63-edcd-42ec-822b-73c4dce8ec76" providerId="ADAL" clId="{A3F5B6CE-99E3-4A61-8316-3B47FC859FFE}" dt="2023-07-23T17:22:20.912" v="19182" actId="478"/>
          <ac:cxnSpMkLst>
            <pc:docMk/>
            <pc:sldMk cId="3523278700" sldId="337"/>
            <ac:cxnSpMk id="14" creationId="{55ECECE1-3234-D1D2-898C-5BC0AE4E39A3}"/>
          </ac:cxnSpMkLst>
        </pc:cxnChg>
        <pc:cxnChg chg="del mod">
          <ac:chgData name="YAP JIA JUN" userId="33414b63-edcd-42ec-822b-73c4dce8ec76" providerId="ADAL" clId="{A3F5B6CE-99E3-4A61-8316-3B47FC859FFE}" dt="2023-07-23T17:22:20.912" v="19182" actId="478"/>
          <ac:cxnSpMkLst>
            <pc:docMk/>
            <pc:sldMk cId="3523278700" sldId="337"/>
            <ac:cxnSpMk id="15" creationId="{8D58317F-3EA6-264B-4D04-B5DF5EC5BD96}"/>
          </ac:cxnSpMkLst>
        </pc:cxnChg>
        <pc:cxnChg chg="add mod">
          <ac:chgData name="YAP JIA JUN" userId="33414b63-edcd-42ec-822b-73c4dce8ec76" providerId="ADAL" clId="{A3F5B6CE-99E3-4A61-8316-3B47FC859FFE}" dt="2023-07-23T17:22:21.211" v="19183"/>
          <ac:cxnSpMkLst>
            <pc:docMk/>
            <pc:sldMk cId="3523278700" sldId="337"/>
            <ac:cxnSpMk id="27" creationId="{26CB8150-F36F-FB38-7771-3EAC75B22F5F}"/>
          </ac:cxnSpMkLst>
        </pc:cxnChg>
        <pc:cxnChg chg="add mod">
          <ac:chgData name="YAP JIA JUN" userId="33414b63-edcd-42ec-822b-73c4dce8ec76" providerId="ADAL" clId="{A3F5B6CE-99E3-4A61-8316-3B47FC859FFE}" dt="2023-07-23T17:22:21.211" v="19183"/>
          <ac:cxnSpMkLst>
            <pc:docMk/>
            <pc:sldMk cId="3523278700" sldId="337"/>
            <ac:cxnSpMk id="28" creationId="{78F36764-17D4-B71A-5D38-3DDC9587A90A}"/>
          </ac:cxnSpMkLst>
        </pc:cxnChg>
        <pc:cxnChg chg="add mod">
          <ac:chgData name="YAP JIA JUN" userId="33414b63-edcd-42ec-822b-73c4dce8ec76" providerId="ADAL" clId="{A3F5B6CE-99E3-4A61-8316-3B47FC859FFE}" dt="2023-07-23T17:22:21.211" v="19183"/>
          <ac:cxnSpMkLst>
            <pc:docMk/>
            <pc:sldMk cId="3523278700" sldId="337"/>
            <ac:cxnSpMk id="29" creationId="{2DDACDB7-3397-4727-700A-88811EE33AA8}"/>
          </ac:cxnSpMkLst>
        </pc:cxnChg>
        <pc:cxnChg chg="add mod">
          <ac:chgData name="YAP JIA JUN" userId="33414b63-edcd-42ec-822b-73c4dce8ec76" providerId="ADAL" clId="{A3F5B6CE-99E3-4A61-8316-3B47FC859FFE}" dt="2023-07-23T17:22:21.211" v="19183"/>
          <ac:cxnSpMkLst>
            <pc:docMk/>
            <pc:sldMk cId="3523278700" sldId="337"/>
            <ac:cxnSpMk id="30" creationId="{EE0FF2F3-BC23-F16D-CBE5-3988FFFA3D67}"/>
          </ac:cxnSpMkLst>
        </pc:cxnChg>
        <pc:cxnChg chg="add mod">
          <ac:chgData name="YAP JIA JUN" userId="33414b63-edcd-42ec-822b-73c4dce8ec76" providerId="ADAL" clId="{A3F5B6CE-99E3-4A61-8316-3B47FC859FFE}" dt="2023-07-23T17:22:21.211" v="19183"/>
          <ac:cxnSpMkLst>
            <pc:docMk/>
            <pc:sldMk cId="3523278700" sldId="337"/>
            <ac:cxnSpMk id="31" creationId="{E37998C2-4815-080D-4FB1-95E4D4AF298D}"/>
          </ac:cxnSpMkLst>
        </pc:cxnChg>
        <pc:cxnChg chg="add mod">
          <ac:chgData name="YAP JIA JUN" userId="33414b63-edcd-42ec-822b-73c4dce8ec76" providerId="ADAL" clId="{A3F5B6CE-99E3-4A61-8316-3B47FC859FFE}" dt="2023-07-23T17:22:21.211" v="19183"/>
          <ac:cxnSpMkLst>
            <pc:docMk/>
            <pc:sldMk cId="3523278700" sldId="337"/>
            <ac:cxnSpMk id="32" creationId="{AD260980-884E-5B11-2909-B86007439527}"/>
          </ac:cxnSpMkLst>
        </pc:cxnChg>
      </pc:sldChg>
      <pc:sldChg chg="addSp delSp modSp add mod modTransition modAnim">
        <pc:chgData name="YAP JIA JUN" userId="33414b63-edcd-42ec-822b-73c4dce8ec76" providerId="ADAL" clId="{A3F5B6CE-99E3-4A61-8316-3B47FC859FFE}" dt="2023-07-23T17:42:50.360" v="19288" actId="962"/>
        <pc:sldMkLst>
          <pc:docMk/>
          <pc:sldMk cId="2157416380" sldId="338"/>
        </pc:sldMkLst>
        <pc:spChg chg="mod">
          <ac:chgData name="YAP JIA JUN" userId="33414b63-edcd-42ec-822b-73c4dce8ec76" providerId="ADAL" clId="{A3F5B6CE-99E3-4A61-8316-3B47FC859FFE}" dt="2023-07-23T13:08:25.369" v="17827" actId="1076"/>
          <ac:spMkLst>
            <pc:docMk/>
            <pc:sldMk cId="2157416380" sldId="338"/>
            <ac:spMk id="2" creationId="{E33FC3B5-5402-5D49-C208-B2472A6D7317}"/>
          </ac:spMkLst>
        </pc:spChg>
        <pc:spChg chg="del">
          <ac:chgData name="YAP JIA JUN" userId="33414b63-edcd-42ec-822b-73c4dce8ec76" providerId="ADAL" clId="{A3F5B6CE-99E3-4A61-8316-3B47FC859FFE}" dt="2023-07-23T17:22:33.456" v="19186" actId="478"/>
          <ac:spMkLst>
            <pc:docMk/>
            <pc:sldMk cId="2157416380" sldId="338"/>
            <ac:spMk id="3" creationId="{D057C615-7B9F-69AC-5343-5F84F97D5D93}"/>
          </ac:spMkLst>
        </pc:spChg>
        <pc:spChg chg="del mod">
          <ac:chgData name="YAP JIA JUN" userId="33414b63-edcd-42ec-822b-73c4dce8ec76" providerId="ADAL" clId="{A3F5B6CE-99E3-4A61-8316-3B47FC859FFE}" dt="2023-07-23T17:22:33.456" v="19186" actId="478"/>
          <ac:spMkLst>
            <pc:docMk/>
            <pc:sldMk cId="2157416380" sldId="338"/>
            <ac:spMk id="4" creationId="{70182CE3-6735-A15D-B464-029AB29567F7}"/>
          </ac:spMkLst>
        </pc:spChg>
        <pc:spChg chg="del">
          <ac:chgData name="YAP JIA JUN" userId="33414b63-edcd-42ec-822b-73c4dce8ec76" providerId="ADAL" clId="{A3F5B6CE-99E3-4A61-8316-3B47FC859FFE}" dt="2023-07-23T17:22:33.456" v="19186" actId="478"/>
          <ac:spMkLst>
            <pc:docMk/>
            <pc:sldMk cId="2157416380" sldId="338"/>
            <ac:spMk id="5" creationId="{498905F5-BE75-4076-9628-AA5A5520C808}"/>
          </ac:spMkLst>
        </pc:spChg>
        <pc:spChg chg="del">
          <ac:chgData name="YAP JIA JUN" userId="33414b63-edcd-42ec-822b-73c4dce8ec76" providerId="ADAL" clId="{A3F5B6CE-99E3-4A61-8316-3B47FC859FFE}" dt="2023-07-23T17:22:33.456" v="19186" actId="478"/>
          <ac:spMkLst>
            <pc:docMk/>
            <pc:sldMk cId="2157416380" sldId="338"/>
            <ac:spMk id="6" creationId="{A3591634-DA76-F193-611A-123D55E21254}"/>
          </ac:spMkLst>
        </pc:spChg>
        <pc:spChg chg="del mod">
          <ac:chgData name="YAP JIA JUN" userId="33414b63-edcd-42ec-822b-73c4dce8ec76" providerId="ADAL" clId="{A3F5B6CE-99E3-4A61-8316-3B47FC859FFE}" dt="2023-07-23T17:22:33.456" v="19186" actId="478"/>
          <ac:spMkLst>
            <pc:docMk/>
            <pc:sldMk cId="2157416380" sldId="338"/>
            <ac:spMk id="7" creationId="{C9FD6210-F1BA-4CD2-B76A-34F1BD5A9329}"/>
          </ac:spMkLst>
        </pc:spChg>
        <pc:spChg chg="del">
          <ac:chgData name="YAP JIA JUN" userId="33414b63-edcd-42ec-822b-73c4dce8ec76" providerId="ADAL" clId="{A3F5B6CE-99E3-4A61-8316-3B47FC859FFE}" dt="2023-07-23T17:22:33.456" v="19186" actId="478"/>
          <ac:spMkLst>
            <pc:docMk/>
            <pc:sldMk cId="2157416380" sldId="338"/>
            <ac:spMk id="8" creationId="{CF760D12-0ED4-A641-3C07-EF664E4B32FF}"/>
          </ac:spMkLst>
        </pc:spChg>
        <pc:spChg chg="del">
          <ac:chgData name="YAP JIA JUN" userId="33414b63-edcd-42ec-822b-73c4dce8ec76" providerId="ADAL" clId="{A3F5B6CE-99E3-4A61-8316-3B47FC859FFE}" dt="2023-07-23T17:22:33.456" v="19186" actId="478"/>
          <ac:spMkLst>
            <pc:docMk/>
            <pc:sldMk cId="2157416380" sldId="338"/>
            <ac:spMk id="9" creationId="{D7676273-429B-8C86-296B-594590BF34CB}"/>
          </ac:spMkLst>
        </pc:spChg>
        <pc:spChg chg="add mod">
          <ac:chgData name="YAP JIA JUN" userId="33414b63-edcd-42ec-822b-73c4dce8ec76" providerId="ADAL" clId="{A3F5B6CE-99E3-4A61-8316-3B47FC859FFE}" dt="2023-07-23T13:08:28.461" v="17828" actId="1076"/>
          <ac:spMkLst>
            <pc:docMk/>
            <pc:sldMk cId="2157416380" sldId="338"/>
            <ac:spMk id="16" creationId="{920FABBC-B306-EE04-563E-BFC878ACC3DA}"/>
          </ac:spMkLst>
        </pc:spChg>
        <pc:spChg chg="add mod">
          <ac:chgData name="YAP JIA JUN" userId="33414b63-edcd-42ec-822b-73c4dce8ec76" providerId="ADAL" clId="{A3F5B6CE-99E3-4A61-8316-3B47FC859FFE}" dt="2023-07-23T13:08:20.375" v="17825" actId="14100"/>
          <ac:spMkLst>
            <pc:docMk/>
            <pc:sldMk cId="2157416380" sldId="338"/>
            <ac:spMk id="17" creationId="{C4E7FC91-E009-B53E-A326-35409D9E5DCE}"/>
          </ac:spMkLst>
        </pc:spChg>
        <pc:spChg chg="add mod">
          <ac:chgData name="YAP JIA JUN" userId="33414b63-edcd-42ec-822b-73c4dce8ec76" providerId="ADAL" clId="{A3F5B6CE-99E3-4A61-8316-3B47FC859FFE}" dt="2023-07-23T13:07:45.543" v="17821" actId="1076"/>
          <ac:spMkLst>
            <pc:docMk/>
            <pc:sldMk cId="2157416380" sldId="338"/>
            <ac:spMk id="19" creationId="{45568759-4E27-3B74-971E-ABA41EC83BF1}"/>
          </ac:spMkLst>
        </pc:spChg>
        <pc:spChg chg="add mod">
          <ac:chgData name="YAP JIA JUN" userId="33414b63-edcd-42ec-822b-73c4dce8ec76" providerId="ADAL" clId="{A3F5B6CE-99E3-4A61-8316-3B47FC859FFE}" dt="2023-07-23T13:08:39.721" v="17830" actId="1076"/>
          <ac:spMkLst>
            <pc:docMk/>
            <pc:sldMk cId="2157416380" sldId="338"/>
            <ac:spMk id="20" creationId="{9F24410F-3663-E6E2-1FC6-329709D3A357}"/>
          </ac:spMkLst>
        </pc:spChg>
        <pc:spChg chg="add mod">
          <ac:chgData name="YAP JIA JUN" userId="33414b63-edcd-42ec-822b-73c4dce8ec76" providerId="ADAL" clId="{A3F5B6CE-99E3-4A61-8316-3B47FC859FFE}" dt="2023-07-23T13:08:47.342" v="17837" actId="20577"/>
          <ac:spMkLst>
            <pc:docMk/>
            <pc:sldMk cId="2157416380" sldId="338"/>
            <ac:spMk id="21" creationId="{67F11A3F-BB42-5A4F-2A0B-C1C00EEA6DF5}"/>
          </ac:spMkLst>
        </pc:spChg>
        <pc:spChg chg="add mod">
          <ac:chgData name="YAP JIA JUN" userId="33414b63-edcd-42ec-822b-73c4dce8ec76" providerId="ADAL" clId="{A3F5B6CE-99E3-4A61-8316-3B47FC859FFE}" dt="2023-07-23T17:22:33.707" v="19187"/>
          <ac:spMkLst>
            <pc:docMk/>
            <pc:sldMk cId="2157416380" sldId="338"/>
            <ac:spMk id="22" creationId="{415511DB-0E44-FB29-B9B2-ECE874E59A7E}"/>
          </ac:spMkLst>
        </pc:spChg>
        <pc:spChg chg="add mod">
          <ac:chgData name="YAP JIA JUN" userId="33414b63-edcd-42ec-822b-73c4dce8ec76" providerId="ADAL" clId="{A3F5B6CE-99E3-4A61-8316-3B47FC859FFE}" dt="2023-07-23T17:22:33.707" v="19187"/>
          <ac:spMkLst>
            <pc:docMk/>
            <pc:sldMk cId="2157416380" sldId="338"/>
            <ac:spMk id="23" creationId="{A45617EA-FC69-568F-27A3-288CF8A173E2}"/>
          </ac:spMkLst>
        </pc:spChg>
        <pc:spChg chg="add mod">
          <ac:chgData name="YAP JIA JUN" userId="33414b63-edcd-42ec-822b-73c4dce8ec76" providerId="ADAL" clId="{A3F5B6CE-99E3-4A61-8316-3B47FC859FFE}" dt="2023-07-23T17:23:45.948" v="19201" actId="207"/>
          <ac:spMkLst>
            <pc:docMk/>
            <pc:sldMk cId="2157416380" sldId="338"/>
            <ac:spMk id="24" creationId="{580C0136-459C-9CC0-0F43-AA2AB2466BCD}"/>
          </ac:spMkLst>
        </pc:spChg>
        <pc:spChg chg="add mod">
          <ac:chgData name="YAP JIA JUN" userId="33414b63-edcd-42ec-822b-73c4dce8ec76" providerId="ADAL" clId="{A3F5B6CE-99E3-4A61-8316-3B47FC859FFE}" dt="2023-07-23T17:22:33.707" v="19187"/>
          <ac:spMkLst>
            <pc:docMk/>
            <pc:sldMk cId="2157416380" sldId="338"/>
            <ac:spMk id="25" creationId="{CCCBAF27-C4BF-FEFB-E392-FEDAED6415D7}"/>
          </ac:spMkLst>
        </pc:spChg>
        <pc:spChg chg="add mod">
          <ac:chgData name="YAP JIA JUN" userId="33414b63-edcd-42ec-822b-73c4dce8ec76" providerId="ADAL" clId="{A3F5B6CE-99E3-4A61-8316-3B47FC859FFE}" dt="2023-07-23T17:23:50.614" v="19203" actId="207"/>
          <ac:spMkLst>
            <pc:docMk/>
            <pc:sldMk cId="2157416380" sldId="338"/>
            <ac:spMk id="26" creationId="{96F8D794-5E6A-3CCB-0651-0CB02668994F}"/>
          </ac:spMkLst>
        </pc:spChg>
        <pc:spChg chg="add mod">
          <ac:chgData name="YAP JIA JUN" userId="33414b63-edcd-42ec-822b-73c4dce8ec76" providerId="ADAL" clId="{A3F5B6CE-99E3-4A61-8316-3B47FC859FFE}" dt="2023-07-23T17:22:33.707" v="19187"/>
          <ac:spMkLst>
            <pc:docMk/>
            <pc:sldMk cId="2157416380" sldId="338"/>
            <ac:spMk id="27" creationId="{C3595A09-2B4A-E994-2AA6-6EDBF9A2B3BA}"/>
          </ac:spMkLst>
        </pc:spChg>
        <pc:spChg chg="add mod">
          <ac:chgData name="YAP JIA JUN" userId="33414b63-edcd-42ec-822b-73c4dce8ec76" providerId="ADAL" clId="{A3F5B6CE-99E3-4A61-8316-3B47FC859FFE}" dt="2023-07-23T17:22:33.707" v="19187"/>
          <ac:spMkLst>
            <pc:docMk/>
            <pc:sldMk cId="2157416380" sldId="338"/>
            <ac:spMk id="28" creationId="{3BD4E78D-26E6-B65E-056F-4A160E1D559B}"/>
          </ac:spMkLst>
        </pc:spChg>
        <pc:picChg chg="add mod modVis">
          <ac:chgData name="YAP JIA JUN" userId="33414b63-edcd-42ec-822b-73c4dce8ec76" providerId="ADAL" clId="{A3F5B6CE-99E3-4A61-8316-3B47FC859FFE}" dt="2023-07-23T17:42:50.360" v="19288" actId="962"/>
          <ac:picMkLst>
            <pc:docMk/>
            <pc:sldMk cId="2157416380" sldId="338"/>
            <ac:picMk id="18" creationId="{AB4AE8B6-1237-A277-1464-5E1ACE90C4D3}"/>
          </ac:picMkLst>
        </pc:picChg>
        <pc:cxnChg chg="del mod">
          <ac:chgData name="YAP JIA JUN" userId="33414b63-edcd-42ec-822b-73c4dce8ec76" providerId="ADAL" clId="{A3F5B6CE-99E3-4A61-8316-3B47FC859FFE}" dt="2023-07-23T17:22:33.456" v="19186" actId="478"/>
          <ac:cxnSpMkLst>
            <pc:docMk/>
            <pc:sldMk cId="2157416380" sldId="338"/>
            <ac:cxnSpMk id="10" creationId="{06D7A2FE-7C73-670E-6E6D-FB5C684AE5D7}"/>
          </ac:cxnSpMkLst>
        </pc:cxnChg>
        <pc:cxnChg chg="del mod">
          <ac:chgData name="YAP JIA JUN" userId="33414b63-edcd-42ec-822b-73c4dce8ec76" providerId="ADAL" clId="{A3F5B6CE-99E3-4A61-8316-3B47FC859FFE}" dt="2023-07-23T17:22:33.456" v="19186" actId="478"/>
          <ac:cxnSpMkLst>
            <pc:docMk/>
            <pc:sldMk cId="2157416380" sldId="338"/>
            <ac:cxnSpMk id="11" creationId="{DE746480-76D4-5D52-E057-48BF68416EC8}"/>
          </ac:cxnSpMkLst>
        </pc:cxnChg>
        <pc:cxnChg chg="del mod">
          <ac:chgData name="YAP JIA JUN" userId="33414b63-edcd-42ec-822b-73c4dce8ec76" providerId="ADAL" clId="{A3F5B6CE-99E3-4A61-8316-3B47FC859FFE}" dt="2023-07-23T17:22:33.456" v="19186" actId="478"/>
          <ac:cxnSpMkLst>
            <pc:docMk/>
            <pc:sldMk cId="2157416380" sldId="338"/>
            <ac:cxnSpMk id="12" creationId="{DD75D28E-6BE3-0137-670E-506A1C186920}"/>
          </ac:cxnSpMkLst>
        </pc:cxnChg>
        <pc:cxnChg chg="del mod">
          <ac:chgData name="YAP JIA JUN" userId="33414b63-edcd-42ec-822b-73c4dce8ec76" providerId="ADAL" clId="{A3F5B6CE-99E3-4A61-8316-3B47FC859FFE}" dt="2023-07-23T17:22:33.456" v="19186" actId="478"/>
          <ac:cxnSpMkLst>
            <pc:docMk/>
            <pc:sldMk cId="2157416380" sldId="338"/>
            <ac:cxnSpMk id="13" creationId="{D9BB5EB5-D850-DEAA-F847-B196580544C5}"/>
          </ac:cxnSpMkLst>
        </pc:cxnChg>
        <pc:cxnChg chg="del mod">
          <ac:chgData name="YAP JIA JUN" userId="33414b63-edcd-42ec-822b-73c4dce8ec76" providerId="ADAL" clId="{A3F5B6CE-99E3-4A61-8316-3B47FC859FFE}" dt="2023-07-23T17:22:33.456" v="19186" actId="478"/>
          <ac:cxnSpMkLst>
            <pc:docMk/>
            <pc:sldMk cId="2157416380" sldId="338"/>
            <ac:cxnSpMk id="14" creationId="{55ECECE1-3234-D1D2-898C-5BC0AE4E39A3}"/>
          </ac:cxnSpMkLst>
        </pc:cxnChg>
        <pc:cxnChg chg="del mod">
          <ac:chgData name="YAP JIA JUN" userId="33414b63-edcd-42ec-822b-73c4dce8ec76" providerId="ADAL" clId="{A3F5B6CE-99E3-4A61-8316-3B47FC859FFE}" dt="2023-07-23T17:22:33.456" v="19186" actId="478"/>
          <ac:cxnSpMkLst>
            <pc:docMk/>
            <pc:sldMk cId="2157416380" sldId="338"/>
            <ac:cxnSpMk id="15" creationId="{8D58317F-3EA6-264B-4D04-B5DF5EC5BD96}"/>
          </ac:cxnSpMkLst>
        </pc:cxnChg>
        <pc:cxnChg chg="add mod">
          <ac:chgData name="YAP JIA JUN" userId="33414b63-edcd-42ec-822b-73c4dce8ec76" providerId="ADAL" clId="{A3F5B6CE-99E3-4A61-8316-3B47FC859FFE}" dt="2023-07-23T17:22:33.707" v="19187"/>
          <ac:cxnSpMkLst>
            <pc:docMk/>
            <pc:sldMk cId="2157416380" sldId="338"/>
            <ac:cxnSpMk id="29" creationId="{B29D2B97-6648-4F73-4B0A-0E3BA4D7853A}"/>
          </ac:cxnSpMkLst>
        </pc:cxnChg>
        <pc:cxnChg chg="add mod">
          <ac:chgData name="YAP JIA JUN" userId="33414b63-edcd-42ec-822b-73c4dce8ec76" providerId="ADAL" clId="{A3F5B6CE-99E3-4A61-8316-3B47FC859FFE}" dt="2023-07-23T17:22:33.707" v="19187"/>
          <ac:cxnSpMkLst>
            <pc:docMk/>
            <pc:sldMk cId="2157416380" sldId="338"/>
            <ac:cxnSpMk id="30" creationId="{04689E20-DEC4-8727-5591-8FD699EF37D8}"/>
          </ac:cxnSpMkLst>
        </pc:cxnChg>
        <pc:cxnChg chg="add mod">
          <ac:chgData name="YAP JIA JUN" userId="33414b63-edcd-42ec-822b-73c4dce8ec76" providerId="ADAL" clId="{A3F5B6CE-99E3-4A61-8316-3B47FC859FFE}" dt="2023-07-23T17:22:33.707" v="19187"/>
          <ac:cxnSpMkLst>
            <pc:docMk/>
            <pc:sldMk cId="2157416380" sldId="338"/>
            <ac:cxnSpMk id="31" creationId="{0BA15792-6734-767C-39B2-C729D52EA168}"/>
          </ac:cxnSpMkLst>
        </pc:cxnChg>
        <pc:cxnChg chg="add mod">
          <ac:chgData name="YAP JIA JUN" userId="33414b63-edcd-42ec-822b-73c4dce8ec76" providerId="ADAL" clId="{A3F5B6CE-99E3-4A61-8316-3B47FC859FFE}" dt="2023-07-23T17:22:33.707" v="19187"/>
          <ac:cxnSpMkLst>
            <pc:docMk/>
            <pc:sldMk cId="2157416380" sldId="338"/>
            <ac:cxnSpMk id="32" creationId="{2A770EB3-76EA-F529-CC5C-FE8803D5B25E}"/>
          </ac:cxnSpMkLst>
        </pc:cxnChg>
        <pc:cxnChg chg="add mod">
          <ac:chgData name="YAP JIA JUN" userId="33414b63-edcd-42ec-822b-73c4dce8ec76" providerId="ADAL" clId="{A3F5B6CE-99E3-4A61-8316-3B47FC859FFE}" dt="2023-07-23T17:22:33.707" v="19187"/>
          <ac:cxnSpMkLst>
            <pc:docMk/>
            <pc:sldMk cId="2157416380" sldId="338"/>
            <ac:cxnSpMk id="33" creationId="{2B614CF9-6D55-715E-8087-0E1869E119B1}"/>
          </ac:cxnSpMkLst>
        </pc:cxnChg>
        <pc:cxnChg chg="add mod">
          <ac:chgData name="YAP JIA JUN" userId="33414b63-edcd-42ec-822b-73c4dce8ec76" providerId="ADAL" clId="{A3F5B6CE-99E3-4A61-8316-3B47FC859FFE}" dt="2023-07-23T17:22:33.707" v="19187"/>
          <ac:cxnSpMkLst>
            <pc:docMk/>
            <pc:sldMk cId="2157416380" sldId="338"/>
            <ac:cxnSpMk id="34" creationId="{9105757E-A9CA-6F61-F31D-C7DF2C062D03}"/>
          </ac:cxnSpMkLst>
        </pc:cxnChg>
      </pc:sldChg>
      <pc:sldChg chg="addSp delSp modSp add mod modTransition">
        <pc:chgData name="YAP JIA JUN" userId="33414b63-edcd-42ec-822b-73c4dce8ec76" providerId="ADAL" clId="{A3F5B6CE-99E3-4A61-8316-3B47FC859FFE}" dt="2023-07-24T14:20:15.613" v="19774" actId="1076"/>
        <pc:sldMkLst>
          <pc:docMk/>
          <pc:sldMk cId="1738935719" sldId="339"/>
        </pc:sldMkLst>
        <pc:spChg chg="mod">
          <ac:chgData name="YAP JIA JUN" userId="33414b63-edcd-42ec-822b-73c4dce8ec76" providerId="ADAL" clId="{A3F5B6CE-99E3-4A61-8316-3B47FC859FFE}" dt="2023-07-22T15:01:52.158" v="11397" actId="1076"/>
          <ac:spMkLst>
            <pc:docMk/>
            <pc:sldMk cId="1738935719" sldId="339"/>
            <ac:spMk id="2" creationId="{E33FC3B5-5402-5D49-C208-B2472A6D7317}"/>
          </ac:spMkLst>
        </pc:spChg>
        <pc:spChg chg="del">
          <ac:chgData name="YAP JIA JUN" userId="33414b63-edcd-42ec-822b-73c4dce8ec76" providerId="ADAL" clId="{A3F5B6CE-99E3-4A61-8316-3B47FC859FFE}" dt="2023-07-23T17:22:40.261" v="19188" actId="478"/>
          <ac:spMkLst>
            <pc:docMk/>
            <pc:sldMk cId="1738935719" sldId="339"/>
            <ac:spMk id="3" creationId="{D057C615-7B9F-69AC-5343-5F84F97D5D93}"/>
          </ac:spMkLst>
        </pc:spChg>
        <pc:spChg chg="del mod">
          <ac:chgData name="YAP JIA JUN" userId="33414b63-edcd-42ec-822b-73c4dce8ec76" providerId="ADAL" clId="{A3F5B6CE-99E3-4A61-8316-3B47FC859FFE}" dt="2023-07-23T17:22:40.261" v="19188" actId="478"/>
          <ac:spMkLst>
            <pc:docMk/>
            <pc:sldMk cId="1738935719" sldId="339"/>
            <ac:spMk id="4" creationId="{70182CE3-6735-A15D-B464-029AB29567F7}"/>
          </ac:spMkLst>
        </pc:spChg>
        <pc:spChg chg="add mod">
          <ac:chgData name="YAP JIA JUN" userId="33414b63-edcd-42ec-822b-73c4dce8ec76" providerId="ADAL" clId="{A3F5B6CE-99E3-4A61-8316-3B47FC859FFE}" dt="2023-07-24T14:20:15.613" v="19774" actId="1076"/>
          <ac:spMkLst>
            <pc:docMk/>
            <pc:sldMk cId="1738935719" sldId="339"/>
            <ac:spMk id="4" creationId="{B969C673-03AD-B05B-ECDE-376C5E63D6D1}"/>
          </ac:spMkLst>
        </pc:spChg>
        <pc:spChg chg="del">
          <ac:chgData name="YAP JIA JUN" userId="33414b63-edcd-42ec-822b-73c4dce8ec76" providerId="ADAL" clId="{A3F5B6CE-99E3-4A61-8316-3B47FC859FFE}" dt="2023-07-23T17:22:40.261" v="19188" actId="478"/>
          <ac:spMkLst>
            <pc:docMk/>
            <pc:sldMk cId="1738935719" sldId="339"/>
            <ac:spMk id="5" creationId="{498905F5-BE75-4076-9628-AA5A5520C808}"/>
          </ac:spMkLst>
        </pc:spChg>
        <pc:spChg chg="del">
          <ac:chgData name="YAP JIA JUN" userId="33414b63-edcd-42ec-822b-73c4dce8ec76" providerId="ADAL" clId="{A3F5B6CE-99E3-4A61-8316-3B47FC859FFE}" dt="2023-07-23T17:22:40.261" v="19188" actId="478"/>
          <ac:spMkLst>
            <pc:docMk/>
            <pc:sldMk cId="1738935719" sldId="339"/>
            <ac:spMk id="6" creationId="{A3591634-DA76-F193-611A-123D55E21254}"/>
          </ac:spMkLst>
        </pc:spChg>
        <pc:spChg chg="del">
          <ac:chgData name="YAP JIA JUN" userId="33414b63-edcd-42ec-822b-73c4dce8ec76" providerId="ADAL" clId="{A3F5B6CE-99E3-4A61-8316-3B47FC859FFE}" dt="2023-07-23T17:22:40.261" v="19188" actId="478"/>
          <ac:spMkLst>
            <pc:docMk/>
            <pc:sldMk cId="1738935719" sldId="339"/>
            <ac:spMk id="7" creationId="{C9FD6210-F1BA-4CD2-B76A-34F1BD5A9329}"/>
          </ac:spMkLst>
        </pc:spChg>
        <pc:spChg chg="del mod">
          <ac:chgData name="YAP JIA JUN" userId="33414b63-edcd-42ec-822b-73c4dce8ec76" providerId="ADAL" clId="{A3F5B6CE-99E3-4A61-8316-3B47FC859FFE}" dt="2023-07-23T17:22:40.261" v="19188" actId="478"/>
          <ac:spMkLst>
            <pc:docMk/>
            <pc:sldMk cId="1738935719" sldId="339"/>
            <ac:spMk id="8" creationId="{CF760D12-0ED4-A641-3C07-EF664E4B32FF}"/>
          </ac:spMkLst>
        </pc:spChg>
        <pc:spChg chg="del">
          <ac:chgData name="YAP JIA JUN" userId="33414b63-edcd-42ec-822b-73c4dce8ec76" providerId="ADAL" clId="{A3F5B6CE-99E3-4A61-8316-3B47FC859FFE}" dt="2023-07-23T17:22:40.261" v="19188" actId="478"/>
          <ac:spMkLst>
            <pc:docMk/>
            <pc:sldMk cId="1738935719" sldId="339"/>
            <ac:spMk id="9" creationId="{D7676273-429B-8C86-296B-594590BF34CB}"/>
          </ac:spMkLst>
        </pc:spChg>
        <pc:spChg chg="add mod">
          <ac:chgData name="YAP JIA JUN" userId="33414b63-edcd-42ec-822b-73c4dce8ec76" providerId="ADAL" clId="{A3F5B6CE-99E3-4A61-8316-3B47FC859FFE}" dt="2023-07-22T15:17:26.889" v="11550" actId="1036"/>
          <ac:spMkLst>
            <pc:docMk/>
            <pc:sldMk cId="1738935719" sldId="339"/>
            <ac:spMk id="18" creationId="{5FC73CB9-8E4D-2D41-3B23-D778ADC4F822}"/>
          </ac:spMkLst>
        </pc:spChg>
        <pc:spChg chg="add mod ord">
          <ac:chgData name="YAP JIA JUN" userId="33414b63-edcd-42ec-822b-73c4dce8ec76" providerId="ADAL" clId="{A3F5B6CE-99E3-4A61-8316-3B47FC859FFE}" dt="2023-07-24T14:20:11.979" v="19773" actId="1076"/>
          <ac:spMkLst>
            <pc:docMk/>
            <pc:sldMk cId="1738935719" sldId="339"/>
            <ac:spMk id="20" creationId="{7A5C1E3E-D57D-CA94-2CF9-0BD774BF8432}"/>
          </ac:spMkLst>
        </pc:spChg>
        <pc:spChg chg="add mod">
          <ac:chgData name="YAP JIA JUN" userId="33414b63-edcd-42ec-822b-73c4dce8ec76" providerId="ADAL" clId="{A3F5B6CE-99E3-4A61-8316-3B47FC859FFE}" dt="2023-07-23T17:22:40.655" v="19189"/>
          <ac:spMkLst>
            <pc:docMk/>
            <pc:sldMk cId="1738935719" sldId="339"/>
            <ac:spMk id="21" creationId="{4D0D70E2-F246-49E1-C482-BD81AB7FC003}"/>
          </ac:spMkLst>
        </pc:spChg>
        <pc:spChg chg="add mod">
          <ac:chgData name="YAP JIA JUN" userId="33414b63-edcd-42ec-822b-73c4dce8ec76" providerId="ADAL" clId="{A3F5B6CE-99E3-4A61-8316-3B47FC859FFE}" dt="2023-07-23T17:22:40.655" v="19189"/>
          <ac:spMkLst>
            <pc:docMk/>
            <pc:sldMk cId="1738935719" sldId="339"/>
            <ac:spMk id="23" creationId="{E747DD53-CD88-A5AA-DE99-8FD50A84ECC7}"/>
          </ac:spMkLst>
        </pc:spChg>
        <pc:spChg chg="add mod">
          <ac:chgData name="YAP JIA JUN" userId="33414b63-edcd-42ec-822b-73c4dce8ec76" providerId="ADAL" clId="{A3F5B6CE-99E3-4A61-8316-3B47FC859FFE}" dt="2023-07-23T17:23:34.474" v="19199" actId="207"/>
          <ac:spMkLst>
            <pc:docMk/>
            <pc:sldMk cId="1738935719" sldId="339"/>
            <ac:spMk id="24" creationId="{D08332F5-719D-4870-41DD-55DD1D9DA9AD}"/>
          </ac:spMkLst>
        </pc:spChg>
        <pc:spChg chg="add mod">
          <ac:chgData name="YAP JIA JUN" userId="33414b63-edcd-42ec-822b-73c4dce8ec76" providerId="ADAL" clId="{A3F5B6CE-99E3-4A61-8316-3B47FC859FFE}" dt="2023-07-23T17:22:40.655" v="19189"/>
          <ac:spMkLst>
            <pc:docMk/>
            <pc:sldMk cId="1738935719" sldId="339"/>
            <ac:spMk id="25" creationId="{BCBDB307-2D90-9970-D90F-805C66B0F0F6}"/>
          </ac:spMkLst>
        </pc:spChg>
        <pc:spChg chg="add mod">
          <ac:chgData name="YAP JIA JUN" userId="33414b63-edcd-42ec-822b-73c4dce8ec76" providerId="ADAL" clId="{A3F5B6CE-99E3-4A61-8316-3B47FC859FFE}" dt="2023-07-23T17:22:40.655" v="19189"/>
          <ac:spMkLst>
            <pc:docMk/>
            <pc:sldMk cId="1738935719" sldId="339"/>
            <ac:spMk id="26" creationId="{00D30AE4-E15A-AAD5-A3EE-229BAB3BE228}"/>
          </ac:spMkLst>
        </pc:spChg>
        <pc:spChg chg="add mod">
          <ac:chgData name="YAP JIA JUN" userId="33414b63-edcd-42ec-822b-73c4dce8ec76" providerId="ADAL" clId="{A3F5B6CE-99E3-4A61-8316-3B47FC859FFE}" dt="2023-07-23T17:23:28.620" v="19197" actId="207"/>
          <ac:spMkLst>
            <pc:docMk/>
            <pc:sldMk cId="1738935719" sldId="339"/>
            <ac:spMk id="27" creationId="{8A69ED5E-1F25-C099-8C2F-071A7C8EB639}"/>
          </ac:spMkLst>
        </pc:spChg>
        <pc:spChg chg="add mod">
          <ac:chgData name="YAP JIA JUN" userId="33414b63-edcd-42ec-822b-73c4dce8ec76" providerId="ADAL" clId="{A3F5B6CE-99E3-4A61-8316-3B47FC859FFE}" dt="2023-07-23T17:22:40.655" v="19189"/>
          <ac:spMkLst>
            <pc:docMk/>
            <pc:sldMk cId="1738935719" sldId="339"/>
            <ac:spMk id="28" creationId="{4D9C21A5-9B6C-9FC6-C742-5CF31EEFAF9F}"/>
          </ac:spMkLst>
        </pc:spChg>
        <pc:spChg chg="add mod">
          <ac:chgData name="YAP JIA JUN" userId="33414b63-edcd-42ec-822b-73c4dce8ec76" providerId="ADAL" clId="{A3F5B6CE-99E3-4A61-8316-3B47FC859FFE}" dt="2023-07-22T15:19:08.724" v="11554"/>
          <ac:spMkLst>
            <pc:docMk/>
            <pc:sldMk cId="1738935719" sldId="339"/>
            <ac:spMk id="31" creationId="{3DB11100-FA87-EE85-81EA-48C458ECC906}"/>
          </ac:spMkLst>
        </pc:spChg>
        <pc:spChg chg="add mod">
          <ac:chgData name="YAP JIA JUN" userId="33414b63-edcd-42ec-822b-73c4dce8ec76" providerId="ADAL" clId="{A3F5B6CE-99E3-4A61-8316-3B47FC859FFE}" dt="2023-07-22T15:16:36.315" v="11536" actId="1076"/>
          <ac:spMkLst>
            <pc:docMk/>
            <pc:sldMk cId="1738935719" sldId="339"/>
            <ac:spMk id="36" creationId="{3A1C74F7-5EFB-F5F5-0193-933A304F49C5}"/>
          </ac:spMkLst>
        </pc:spChg>
        <pc:spChg chg="add mod">
          <ac:chgData name="YAP JIA JUN" userId="33414b63-edcd-42ec-822b-73c4dce8ec76" providerId="ADAL" clId="{A3F5B6CE-99E3-4A61-8316-3B47FC859FFE}" dt="2023-07-22T15:19:27.406" v="11558" actId="1076"/>
          <ac:spMkLst>
            <pc:docMk/>
            <pc:sldMk cId="1738935719" sldId="339"/>
            <ac:spMk id="43" creationId="{3CB4D158-4120-2745-088C-FF728325C938}"/>
          </ac:spMkLst>
        </pc:spChg>
        <pc:spChg chg="add mod">
          <ac:chgData name="YAP JIA JUN" userId="33414b63-edcd-42ec-822b-73c4dce8ec76" providerId="ADAL" clId="{A3F5B6CE-99E3-4A61-8316-3B47FC859FFE}" dt="2023-07-22T15:22:06.646" v="11589" actId="1076"/>
          <ac:spMkLst>
            <pc:docMk/>
            <pc:sldMk cId="1738935719" sldId="339"/>
            <ac:spMk id="47" creationId="{CE5BEA80-D50C-E237-8CE0-2136DF8E3A38}"/>
          </ac:spMkLst>
        </pc:spChg>
        <pc:picChg chg="add mod">
          <ac:chgData name="YAP JIA JUN" userId="33414b63-edcd-42ec-822b-73c4dce8ec76" providerId="ADAL" clId="{A3F5B6CE-99E3-4A61-8316-3B47FC859FFE}" dt="2023-07-22T15:11:39.163" v="11449" actId="1076"/>
          <ac:picMkLst>
            <pc:docMk/>
            <pc:sldMk cId="1738935719" sldId="339"/>
            <ac:picMk id="16" creationId="{E07CFBF4-1656-8676-65B2-7E8BA3AF6CBC}"/>
          </ac:picMkLst>
        </pc:picChg>
        <pc:picChg chg="add mod">
          <ac:chgData name="YAP JIA JUN" userId="33414b63-edcd-42ec-822b-73c4dce8ec76" providerId="ADAL" clId="{A3F5B6CE-99E3-4A61-8316-3B47FC859FFE}" dt="2023-07-22T15:07:29.233" v="11425" actId="1076"/>
          <ac:picMkLst>
            <pc:docMk/>
            <pc:sldMk cId="1738935719" sldId="339"/>
            <ac:picMk id="17" creationId="{9BCD6EBD-09D5-C4D2-6834-26F72A01C55C}"/>
          </ac:picMkLst>
        </pc:picChg>
        <pc:picChg chg="add mod">
          <ac:chgData name="YAP JIA JUN" userId="33414b63-edcd-42ec-822b-73c4dce8ec76" providerId="ADAL" clId="{A3F5B6CE-99E3-4A61-8316-3B47FC859FFE}" dt="2023-07-23T13:09:56.232" v="17929"/>
          <ac:picMkLst>
            <pc:docMk/>
            <pc:sldMk cId="1738935719" sldId="339"/>
            <ac:picMk id="19" creationId="{A58908BD-0B12-C003-3CD6-2AD437ADCD5F}"/>
          </ac:picMkLst>
        </pc:picChg>
        <pc:picChg chg="add mod">
          <ac:chgData name="YAP JIA JUN" userId="33414b63-edcd-42ec-822b-73c4dce8ec76" providerId="ADAL" clId="{A3F5B6CE-99E3-4A61-8316-3B47FC859FFE}" dt="2023-07-23T17:41:59.034" v="19287"/>
          <ac:picMkLst>
            <pc:docMk/>
            <pc:sldMk cId="1738935719" sldId="339"/>
            <ac:picMk id="39" creationId="{BBAA0C2D-E03E-BD75-FC78-ED100866340B}"/>
          </ac:picMkLst>
        </pc:picChg>
        <pc:picChg chg="add del mod">
          <ac:chgData name="YAP JIA JUN" userId="33414b63-edcd-42ec-822b-73c4dce8ec76" providerId="ADAL" clId="{A3F5B6CE-99E3-4A61-8316-3B47FC859FFE}" dt="2023-07-23T17:41:42.758" v="19283" actId="478"/>
          <ac:picMkLst>
            <pc:docMk/>
            <pc:sldMk cId="1738935719" sldId="339"/>
            <ac:picMk id="44" creationId="{50CCC48B-AB62-7384-E6B9-25A07185B82C}"/>
          </ac:picMkLst>
        </pc:picChg>
        <pc:cxnChg chg="del mod">
          <ac:chgData name="YAP JIA JUN" userId="33414b63-edcd-42ec-822b-73c4dce8ec76" providerId="ADAL" clId="{A3F5B6CE-99E3-4A61-8316-3B47FC859FFE}" dt="2023-07-23T17:22:40.261" v="19188" actId="478"/>
          <ac:cxnSpMkLst>
            <pc:docMk/>
            <pc:sldMk cId="1738935719" sldId="339"/>
            <ac:cxnSpMk id="10" creationId="{06D7A2FE-7C73-670E-6E6D-FB5C684AE5D7}"/>
          </ac:cxnSpMkLst>
        </pc:cxnChg>
        <pc:cxnChg chg="del mod">
          <ac:chgData name="YAP JIA JUN" userId="33414b63-edcd-42ec-822b-73c4dce8ec76" providerId="ADAL" clId="{A3F5B6CE-99E3-4A61-8316-3B47FC859FFE}" dt="2023-07-23T17:22:40.261" v="19188" actId="478"/>
          <ac:cxnSpMkLst>
            <pc:docMk/>
            <pc:sldMk cId="1738935719" sldId="339"/>
            <ac:cxnSpMk id="11" creationId="{DE746480-76D4-5D52-E057-48BF68416EC8}"/>
          </ac:cxnSpMkLst>
        </pc:cxnChg>
        <pc:cxnChg chg="del mod">
          <ac:chgData name="YAP JIA JUN" userId="33414b63-edcd-42ec-822b-73c4dce8ec76" providerId="ADAL" clId="{A3F5B6CE-99E3-4A61-8316-3B47FC859FFE}" dt="2023-07-23T17:22:40.261" v="19188" actId="478"/>
          <ac:cxnSpMkLst>
            <pc:docMk/>
            <pc:sldMk cId="1738935719" sldId="339"/>
            <ac:cxnSpMk id="12" creationId="{DD75D28E-6BE3-0137-670E-506A1C186920}"/>
          </ac:cxnSpMkLst>
        </pc:cxnChg>
        <pc:cxnChg chg="del mod">
          <ac:chgData name="YAP JIA JUN" userId="33414b63-edcd-42ec-822b-73c4dce8ec76" providerId="ADAL" clId="{A3F5B6CE-99E3-4A61-8316-3B47FC859FFE}" dt="2023-07-23T17:22:40.261" v="19188" actId="478"/>
          <ac:cxnSpMkLst>
            <pc:docMk/>
            <pc:sldMk cId="1738935719" sldId="339"/>
            <ac:cxnSpMk id="13" creationId="{D9BB5EB5-D850-DEAA-F847-B196580544C5}"/>
          </ac:cxnSpMkLst>
        </pc:cxnChg>
        <pc:cxnChg chg="del mod">
          <ac:chgData name="YAP JIA JUN" userId="33414b63-edcd-42ec-822b-73c4dce8ec76" providerId="ADAL" clId="{A3F5B6CE-99E3-4A61-8316-3B47FC859FFE}" dt="2023-07-23T17:22:40.261" v="19188" actId="478"/>
          <ac:cxnSpMkLst>
            <pc:docMk/>
            <pc:sldMk cId="1738935719" sldId="339"/>
            <ac:cxnSpMk id="14" creationId="{55ECECE1-3234-D1D2-898C-5BC0AE4E39A3}"/>
          </ac:cxnSpMkLst>
        </pc:cxnChg>
        <pc:cxnChg chg="del mod">
          <ac:chgData name="YAP JIA JUN" userId="33414b63-edcd-42ec-822b-73c4dce8ec76" providerId="ADAL" clId="{A3F5B6CE-99E3-4A61-8316-3B47FC859FFE}" dt="2023-07-23T17:22:40.261" v="19188" actId="478"/>
          <ac:cxnSpMkLst>
            <pc:docMk/>
            <pc:sldMk cId="1738935719" sldId="339"/>
            <ac:cxnSpMk id="15" creationId="{8D58317F-3EA6-264B-4D04-B5DF5EC5BD96}"/>
          </ac:cxnSpMkLst>
        </pc:cxnChg>
        <pc:cxnChg chg="add mod">
          <ac:chgData name="YAP JIA JUN" userId="33414b63-edcd-42ec-822b-73c4dce8ec76" providerId="ADAL" clId="{A3F5B6CE-99E3-4A61-8316-3B47FC859FFE}" dt="2023-07-22T15:15:59.835" v="11506" actId="14100"/>
          <ac:cxnSpMkLst>
            <pc:docMk/>
            <pc:sldMk cId="1738935719" sldId="339"/>
            <ac:cxnSpMk id="22" creationId="{49DBE838-59B9-3574-1835-2F3C4E301D0B}"/>
          </ac:cxnSpMkLst>
        </pc:cxnChg>
        <pc:cxnChg chg="add del mod">
          <ac:chgData name="YAP JIA JUN" userId="33414b63-edcd-42ec-822b-73c4dce8ec76" providerId="ADAL" clId="{A3F5B6CE-99E3-4A61-8316-3B47FC859FFE}" dt="2023-07-22T15:13:11.312" v="11451" actId="478"/>
          <ac:cxnSpMkLst>
            <pc:docMk/>
            <pc:sldMk cId="1738935719" sldId="339"/>
            <ac:cxnSpMk id="28" creationId="{820C7A94-7453-7168-160D-1BDC707E44D3}"/>
          </ac:cxnSpMkLst>
        </pc:cxnChg>
        <pc:cxnChg chg="add mod">
          <ac:chgData name="YAP JIA JUN" userId="33414b63-edcd-42ec-822b-73c4dce8ec76" providerId="ADAL" clId="{A3F5B6CE-99E3-4A61-8316-3B47FC859FFE}" dt="2023-07-23T17:22:40.655" v="19189"/>
          <ac:cxnSpMkLst>
            <pc:docMk/>
            <pc:sldMk cId="1738935719" sldId="339"/>
            <ac:cxnSpMk id="29" creationId="{5F1DC1F9-078E-B71F-9A56-1DD481420D13}"/>
          </ac:cxnSpMkLst>
        </pc:cxnChg>
        <pc:cxnChg chg="add mod">
          <ac:chgData name="YAP JIA JUN" userId="33414b63-edcd-42ec-822b-73c4dce8ec76" providerId="ADAL" clId="{A3F5B6CE-99E3-4A61-8316-3B47FC859FFE}" dt="2023-07-22T15:13:31.060" v="11454" actId="1582"/>
          <ac:cxnSpMkLst>
            <pc:docMk/>
            <pc:sldMk cId="1738935719" sldId="339"/>
            <ac:cxnSpMk id="30" creationId="{CD6E88DE-7E8C-263D-63E9-5F1C7A4BD598}"/>
          </ac:cxnSpMkLst>
        </pc:cxnChg>
        <pc:cxnChg chg="add mod">
          <ac:chgData name="YAP JIA JUN" userId="33414b63-edcd-42ec-822b-73c4dce8ec76" providerId="ADAL" clId="{A3F5B6CE-99E3-4A61-8316-3B47FC859FFE}" dt="2023-07-23T17:22:40.655" v="19189"/>
          <ac:cxnSpMkLst>
            <pc:docMk/>
            <pc:sldMk cId="1738935719" sldId="339"/>
            <ac:cxnSpMk id="32" creationId="{9BCCD77F-5D57-82F8-10AD-D8838387A5B7}"/>
          </ac:cxnSpMkLst>
        </pc:cxnChg>
        <pc:cxnChg chg="add mod">
          <ac:chgData name="YAP JIA JUN" userId="33414b63-edcd-42ec-822b-73c4dce8ec76" providerId="ADAL" clId="{A3F5B6CE-99E3-4A61-8316-3B47FC859FFE}" dt="2023-07-23T17:22:40.655" v="19189"/>
          <ac:cxnSpMkLst>
            <pc:docMk/>
            <pc:sldMk cId="1738935719" sldId="339"/>
            <ac:cxnSpMk id="33" creationId="{E4419264-68C3-E550-2D31-B3206FDF9481}"/>
          </ac:cxnSpMkLst>
        </pc:cxnChg>
        <pc:cxnChg chg="add mod">
          <ac:chgData name="YAP JIA JUN" userId="33414b63-edcd-42ec-822b-73c4dce8ec76" providerId="ADAL" clId="{A3F5B6CE-99E3-4A61-8316-3B47FC859FFE}" dt="2023-07-23T17:22:40.655" v="19189"/>
          <ac:cxnSpMkLst>
            <pc:docMk/>
            <pc:sldMk cId="1738935719" sldId="339"/>
            <ac:cxnSpMk id="34" creationId="{1CFB30DE-0A4D-38B5-5A26-85044CD21478}"/>
          </ac:cxnSpMkLst>
        </pc:cxnChg>
        <pc:cxnChg chg="add mod">
          <ac:chgData name="YAP JIA JUN" userId="33414b63-edcd-42ec-822b-73c4dce8ec76" providerId="ADAL" clId="{A3F5B6CE-99E3-4A61-8316-3B47FC859FFE}" dt="2023-07-23T17:22:40.655" v="19189"/>
          <ac:cxnSpMkLst>
            <pc:docMk/>
            <pc:sldMk cId="1738935719" sldId="339"/>
            <ac:cxnSpMk id="35" creationId="{CC22B65F-FAAA-948E-1EB4-43D61124E443}"/>
          </ac:cxnSpMkLst>
        </pc:cxnChg>
        <pc:cxnChg chg="add mod">
          <ac:chgData name="YAP JIA JUN" userId="33414b63-edcd-42ec-822b-73c4dce8ec76" providerId="ADAL" clId="{A3F5B6CE-99E3-4A61-8316-3B47FC859FFE}" dt="2023-07-23T17:22:40.655" v="19189"/>
          <ac:cxnSpMkLst>
            <pc:docMk/>
            <pc:sldMk cId="1738935719" sldId="339"/>
            <ac:cxnSpMk id="37" creationId="{D17A993B-952C-DB99-79C6-3C105B4A5CE0}"/>
          </ac:cxnSpMkLst>
        </pc:cxnChg>
        <pc:cxnChg chg="add mod">
          <ac:chgData name="YAP JIA JUN" userId="33414b63-edcd-42ec-822b-73c4dce8ec76" providerId="ADAL" clId="{A3F5B6CE-99E3-4A61-8316-3B47FC859FFE}" dt="2023-07-22T15:21:03.599" v="11566" actId="1582"/>
          <ac:cxnSpMkLst>
            <pc:docMk/>
            <pc:sldMk cId="1738935719" sldId="339"/>
            <ac:cxnSpMk id="38" creationId="{EAA17DA8-CF04-C85B-8FCE-0B9AE2BB4389}"/>
          </ac:cxnSpMkLst>
        </pc:cxnChg>
        <pc:cxnChg chg="add mod">
          <ac:chgData name="YAP JIA JUN" userId="33414b63-edcd-42ec-822b-73c4dce8ec76" providerId="ADAL" clId="{A3F5B6CE-99E3-4A61-8316-3B47FC859FFE}" dt="2023-07-22T15:21:09.215" v="11567" actId="1582"/>
          <ac:cxnSpMkLst>
            <pc:docMk/>
            <pc:sldMk cId="1738935719" sldId="339"/>
            <ac:cxnSpMk id="42" creationId="{BF9362E7-8CA2-A22F-DE01-DA05460AB566}"/>
          </ac:cxnSpMkLst>
        </pc:cxnChg>
        <pc:cxnChg chg="add mod">
          <ac:chgData name="YAP JIA JUN" userId="33414b63-edcd-42ec-822b-73c4dce8ec76" providerId="ADAL" clId="{A3F5B6CE-99E3-4A61-8316-3B47FC859FFE}" dt="2023-07-23T17:41:42.758" v="19283" actId="478"/>
          <ac:cxnSpMkLst>
            <pc:docMk/>
            <pc:sldMk cId="1738935719" sldId="339"/>
            <ac:cxnSpMk id="46" creationId="{AA0EB045-612A-CAE7-ED69-5850D8C63BC0}"/>
          </ac:cxnSpMkLst>
        </pc:cxnChg>
      </pc:sldChg>
      <pc:sldChg chg="addSp delSp modSp add mod modTransition modAnim">
        <pc:chgData name="YAP JIA JUN" userId="33414b63-edcd-42ec-822b-73c4dce8ec76" providerId="ADAL" clId="{A3F5B6CE-99E3-4A61-8316-3B47FC859FFE}" dt="2023-07-25T03:52:51.360" v="19885" actId="20577"/>
        <pc:sldMkLst>
          <pc:docMk/>
          <pc:sldMk cId="263639468" sldId="340"/>
        </pc:sldMkLst>
        <pc:spChg chg="mod">
          <ac:chgData name="YAP JIA JUN" userId="33414b63-edcd-42ec-822b-73c4dce8ec76" providerId="ADAL" clId="{A3F5B6CE-99E3-4A61-8316-3B47FC859FFE}" dt="2023-07-22T09:57:35.472" v="10214" actId="20577"/>
          <ac:spMkLst>
            <pc:docMk/>
            <pc:sldMk cId="263639468" sldId="340"/>
            <ac:spMk id="2" creationId="{E33FC3B5-5402-5D49-C208-B2472A6D7317}"/>
          </ac:spMkLst>
        </pc:spChg>
        <pc:spChg chg="del">
          <ac:chgData name="YAP JIA JUN" userId="33414b63-edcd-42ec-822b-73c4dce8ec76" providerId="ADAL" clId="{A3F5B6CE-99E3-4A61-8316-3B47FC859FFE}" dt="2023-07-23T17:22:47.160" v="19190" actId="478"/>
          <ac:spMkLst>
            <pc:docMk/>
            <pc:sldMk cId="263639468" sldId="340"/>
            <ac:spMk id="3" creationId="{D057C615-7B9F-69AC-5343-5F84F97D5D93}"/>
          </ac:spMkLst>
        </pc:spChg>
        <pc:spChg chg="del mod">
          <ac:chgData name="YAP JIA JUN" userId="33414b63-edcd-42ec-822b-73c4dce8ec76" providerId="ADAL" clId="{A3F5B6CE-99E3-4A61-8316-3B47FC859FFE}" dt="2023-07-23T17:22:47.160" v="19190" actId="478"/>
          <ac:spMkLst>
            <pc:docMk/>
            <pc:sldMk cId="263639468" sldId="340"/>
            <ac:spMk id="4" creationId="{70182CE3-6735-A15D-B464-029AB29567F7}"/>
          </ac:spMkLst>
        </pc:spChg>
        <pc:spChg chg="del">
          <ac:chgData name="YAP JIA JUN" userId="33414b63-edcd-42ec-822b-73c4dce8ec76" providerId="ADAL" clId="{A3F5B6CE-99E3-4A61-8316-3B47FC859FFE}" dt="2023-07-23T17:22:47.160" v="19190" actId="478"/>
          <ac:spMkLst>
            <pc:docMk/>
            <pc:sldMk cId="263639468" sldId="340"/>
            <ac:spMk id="5" creationId="{498905F5-BE75-4076-9628-AA5A5520C808}"/>
          </ac:spMkLst>
        </pc:spChg>
        <pc:spChg chg="del">
          <ac:chgData name="YAP JIA JUN" userId="33414b63-edcd-42ec-822b-73c4dce8ec76" providerId="ADAL" clId="{A3F5B6CE-99E3-4A61-8316-3B47FC859FFE}" dt="2023-07-23T17:22:47.160" v="19190" actId="478"/>
          <ac:spMkLst>
            <pc:docMk/>
            <pc:sldMk cId="263639468" sldId="340"/>
            <ac:spMk id="6" creationId="{A3591634-DA76-F193-611A-123D55E21254}"/>
          </ac:spMkLst>
        </pc:spChg>
        <pc:spChg chg="del">
          <ac:chgData name="YAP JIA JUN" userId="33414b63-edcd-42ec-822b-73c4dce8ec76" providerId="ADAL" clId="{A3F5B6CE-99E3-4A61-8316-3B47FC859FFE}" dt="2023-07-23T17:22:47.160" v="19190" actId="478"/>
          <ac:spMkLst>
            <pc:docMk/>
            <pc:sldMk cId="263639468" sldId="340"/>
            <ac:spMk id="7" creationId="{C9FD6210-F1BA-4CD2-B76A-34F1BD5A9329}"/>
          </ac:spMkLst>
        </pc:spChg>
        <pc:spChg chg="del">
          <ac:chgData name="YAP JIA JUN" userId="33414b63-edcd-42ec-822b-73c4dce8ec76" providerId="ADAL" clId="{A3F5B6CE-99E3-4A61-8316-3B47FC859FFE}" dt="2023-07-23T17:22:47.160" v="19190" actId="478"/>
          <ac:spMkLst>
            <pc:docMk/>
            <pc:sldMk cId="263639468" sldId="340"/>
            <ac:spMk id="8" creationId="{CF760D12-0ED4-A641-3C07-EF664E4B32FF}"/>
          </ac:spMkLst>
        </pc:spChg>
        <pc:spChg chg="del mod">
          <ac:chgData name="YAP JIA JUN" userId="33414b63-edcd-42ec-822b-73c4dce8ec76" providerId="ADAL" clId="{A3F5B6CE-99E3-4A61-8316-3B47FC859FFE}" dt="2023-07-23T17:22:47.160" v="19190" actId="478"/>
          <ac:spMkLst>
            <pc:docMk/>
            <pc:sldMk cId="263639468" sldId="340"/>
            <ac:spMk id="9" creationId="{D7676273-429B-8C86-296B-594590BF34CB}"/>
          </ac:spMkLst>
        </pc:spChg>
        <pc:spChg chg="add mod">
          <ac:chgData name="YAP JIA JUN" userId="33414b63-edcd-42ec-822b-73c4dce8ec76" providerId="ADAL" clId="{A3F5B6CE-99E3-4A61-8316-3B47FC859FFE}" dt="2023-07-25T03:52:51.360" v="19885" actId="20577"/>
          <ac:spMkLst>
            <pc:docMk/>
            <pc:sldMk cId="263639468" sldId="340"/>
            <ac:spMk id="16" creationId="{A25D8032-828F-A596-325C-EA6DF22BD46A}"/>
          </ac:spMkLst>
        </pc:spChg>
        <pc:spChg chg="add mod">
          <ac:chgData name="YAP JIA JUN" userId="33414b63-edcd-42ec-822b-73c4dce8ec76" providerId="ADAL" clId="{A3F5B6CE-99E3-4A61-8316-3B47FC859FFE}" dt="2023-07-23T17:22:47.575" v="19191"/>
          <ac:spMkLst>
            <pc:docMk/>
            <pc:sldMk cId="263639468" sldId="340"/>
            <ac:spMk id="17" creationId="{C429922C-D466-726F-F65A-12B41EE050E6}"/>
          </ac:spMkLst>
        </pc:spChg>
        <pc:spChg chg="add mod">
          <ac:chgData name="YAP JIA JUN" userId="33414b63-edcd-42ec-822b-73c4dce8ec76" providerId="ADAL" clId="{A3F5B6CE-99E3-4A61-8316-3B47FC859FFE}" dt="2023-07-23T17:22:47.575" v="19191"/>
          <ac:spMkLst>
            <pc:docMk/>
            <pc:sldMk cId="263639468" sldId="340"/>
            <ac:spMk id="19" creationId="{13E6DEE8-84E1-B6B4-5125-78BAFF8CAF27}"/>
          </ac:spMkLst>
        </pc:spChg>
        <pc:spChg chg="add mod">
          <ac:chgData name="YAP JIA JUN" userId="33414b63-edcd-42ec-822b-73c4dce8ec76" providerId="ADAL" clId="{A3F5B6CE-99E3-4A61-8316-3B47FC859FFE}" dt="2023-07-23T17:23:03.538" v="19193" actId="207"/>
          <ac:spMkLst>
            <pc:docMk/>
            <pc:sldMk cId="263639468" sldId="340"/>
            <ac:spMk id="21" creationId="{3A54C497-0492-0096-8FB9-1894ACAFB24B}"/>
          </ac:spMkLst>
        </pc:spChg>
        <pc:spChg chg="add mod">
          <ac:chgData name="YAP JIA JUN" userId="33414b63-edcd-42ec-822b-73c4dce8ec76" providerId="ADAL" clId="{A3F5B6CE-99E3-4A61-8316-3B47FC859FFE}" dt="2023-07-23T17:22:47.575" v="19191"/>
          <ac:spMkLst>
            <pc:docMk/>
            <pc:sldMk cId="263639468" sldId="340"/>
            <ac:spMk id="22" creationId="{509B489F-FEDD-B88B-A64E-2A0ECFA6B820}"/>
          </ac:spMkLst>
        </pc:spChg>
        <pc:spChg chg="add mod">
          <ac:chgData name="YAP JIA JUN" userId="33414b63-edcd-42ec-822b-73c4dce8ec76" providerId="ADAL" clId="{A3F5B6CE-99E3-4A61-8316-3B47FC859FFE}" dt="2023-07-23T17:22:47.575" v="19191"/>
          <ac:spMkLst>
            <pc:docMk/>
            <pc:sldMk cId="263639468" sldId="340"/>
            <ac:spMk id="23" creationId="{E013EEF1-14B6-7D8B-C6EC-E07E933A2CE5}"/>
          </ac:spMkLst>
        </pc:spChg>
        <pc:spChg chg="add mod">
          <ac:chgData name="YAP JIA JUN" userId="33414b63-edcd-42ec-822b-73c4dce8ec76" providerId="ADAL" clId="{A3F5B6CE-99E3-4A61-8316-3B47FC859FFE}" dt="2023-07-23T17:22:47.575" v="19191"/>
          <ac:spMkLst>
            <pc:docMk/>
            <pc:sldMk cId="263639468" sldId="340"/>
            <ac:spMk id="24" creationId="{DE632D7C-E739-3918-EFF5-26907D9E328D}"/>
          </ac:spMkLst>
        </pc:spChg>
        <pc:spChg chg="add mod">
          <ac:chgData name="YAP JIA JUN" userId="33414b63-edcd-42ec-822b-73c4dce8ec76" providerId="ADAL" clId="{A3F5B6CE-99E3-4A61-8316-3B47FC859FFE}" dt="2023-07-23T17:23:16.162" v="19195" actId="207"/>
          <ac:spMkLst>
            <pc:docMk/>
            <pc:sldMk cId="263639468" sldId="340"/>
            <ac:spMk id="25" creationId="{CB9EB3F0-65D3-841B-B7D7-49456662C9D5}"/>
          </ac:spMkLst>
        </pc:spChg>
        <pc:picChg chg="add mod">
          <ac:chgData name="YAP JIA JUN" userId="33414b63-edcd-42ec-822b-73c4dce8ec76" providerId="ADAL" clId="{A3F5B6CE-99E3-4A61-8316-3B47FC859FFE}" dt="2023-07-22T15:33:19.531" v="11753" actId="1076"/>
          <ac:picMkLst>
            <pc:docMk/>
            <pc:sldMk cId="263639468" sldId="340"/>
            <ac:picMk id="18" creationId="{382A7298-C3E5-13CD-BD21-4E39D8555B14}"/>
          </ac:picMkLst>
        </pc:picChg>
        <pc:picChg chg="add mod ord">
          <ac:chgData name="YAP JIA JUN" userId="33414b63-edcd-42ec-822b-73c4dce8ec76" providerId="ADAL" clId="{A3F5B6CE-99E3-4A61-8316-3B47FC859FFE}" dt="2023-07-22T15:33:17.891" v="11752" actId="1076"/>
          <ac:picMkLst>
            <pc:docMk/>
            <pc:sldMk cId="263639468" sldId="340"/>
            <ac:picMk id="20" creationId="{17F331FD-6FCD-BBC0-7493-BF4FC8909D33}"/>
          </ac:picMkLst>
        </pc:picChg>
        <pc:cxnChg chg="del mod">
          <ac:chgData name="YAP JIA JUN" userId="33414b63-edcd-42ec-822b-73c4dce8ec76" providerId="ADAL" clId="{A3F5B6CE-99E3-4A61-8316-3B47FC859FFE}" dt="2023-07-23T17:22:47.160" v="19190" actId="478"/>
          <ac:cxnSpMkLst>
            <pc:docMk/>
            <pc:sldMk cId="263639468" sldId="340"/>
            <ac:cxnSpMk id="10" creationId="{06D7A2FE-7C73-670E-6E6D-FB5C684AE5D7}"/>
          </ac:cxnSpMkLst>
        </pc:cxnChg>
        <pc:cxnChg chg="del mod">
          <ac:chgData name="YAP JIA JUN" userId="33414b63-edcd-42ec-822b-73c4dce8ec76" providerId="ADAL" clId="{A3F5B6CE-99E3-4A61-8316-3B47FC859FFE}" dt="2023-07-23T17:22:47.160" v="19190" actId="478"/>
          <ac:cxnSpMkLst>
            <pc:docMk/>
            <pc:sldMk cId="263639468" sldId="340"/>
            <ac:cxnSpMk id="11" creationId="{DE746480-76D4-5D52-E057-48BF68416EC8}"/>
          </ac:cxnSpMkLst>
        </pc:cxnChg>
        <pc:cxnChg chg="del mod">
          <ac:chgData name="YAP JIA JUN" userId="33414b63-edcd-42ec-822b-73c4dce8ec76" providerId="ADAL" clId="{A3F5B6CE-99E3-4A61-8316-3B47FC859FFE}" dt="2023-07-23T17:22:47.160" v="19190" actId="478"/>
          <ac:cxnSpMkLst>
            <pc:docMk/>
            <pc:sldMk cId="263639468" sldId="340"/>
            <ac:cxnSpMk id="12" creationId="{DD75D28E-6BE3-0137-670E-506A1C186920}"/>
          </ac:cxnSpMkLst>
        </pc:cxnChg>
        <pc:cxnChg chg="del mod">
          <ac:chgData name="YAP JIA JUN" userId="33414b63-edcd-42ec-822b-73c4dce8ec76" providerId="ADAL" clId="{A3F5B6CE-99E3-4A61-8316-3B47FC859FFE}" dt="2023-07-23T17:22:47.160" v="19190" actId="478"/>
          <ac:cxnSpMkLst>
            <pc:docMk/>
            <pc:sldMk cId="263639468" sldId="340"/>
            <ac:cxnSpMk id="13" creationId="{D9BB5EB5-D850-DEAA-F847-B196580544C5}"/>
          </ac:cxnSpMkLst>
        </pc:cxnChg>
        <pc:cxnChg chg="del mod">
          <ac:chgData name="YAP JIA JUN" userId="33414b63-edcd-42ec-822b-73c4dce8ec76" providerId="ADAL" clId="{A3F5B6CE-99E3-4A61-8316-3B47FC859FFE}" dt="2023-07-23T17:22:47.160" v="19190" actId="478"/>
          <ac:cxnSpMkLst>
            <pc:docMk/>
            <pc:sldMk cId="263639468" sldId="340"/>
            <ac:cxnSpMk id="14" creationId="{55ECECE1-3234-D1D2-898C-5BC0AE4E39A3}"/>
          </ac:cxnSpMkLst>
        </pc:cxnChg>
        <pc:cxnChg chg="del mod">
          <ac:chgData name="YAP JIA JUN" userId="33414b63-edcd-42ec-822b-73c4dce8ec76" providerId="ADAL" clId="{A3F5B6CE-99E3-4A61-8316-3B47FC859FFE}" dt="2023-07-23T17:22:47.160" v="19190" actId="478"/>
          <ac:cxnSpMkLst>
            <pc:docMk/>
            <pc:sldMk cId="263639468" sldId="340"/>
            <ac:cxnSpMk id="15" creationId="{8D58317F-3EA6-264B-4D04-B5DF5EC5BD96}"/>
          </ac:cxnSpMkLst>
        </pc:cxnChg>
        <pc:cxnChg chg="add mod">
          <ac:chgData name="YAP JIA JUN" userId="33414b63-edcd-42ec-822b-73c4dce8ec76" providerId="ADAL" clId="{A3F5B6CE-99E3-4A61-8316-3B47FC859FFE}" dt="2023-07-23T17:22:47.575" v="19191"/>
          <ac:cxnSpMkLst>
            <pc:docMk/>
            <pc:sldMk cId="263639468" sldId="340"/>
            <ac:cxnSpMk id="26" creationId="{28BE0B6F-FBB4-5F4D-9120-2FBAD4FF5A78}"/>
          </ac:cxnSpMkLst>
        </pc:cxnChg>
        <pc:cxnChg chg="add mod">
          <ac:chgData name="YAP JIA JUN" userId="33414b63-edcd-42ec-822b-73c4dce8ec76" providerId="ADAL" clId="{A3F5B6CE-99E3-4A61-8316-3B47FC859FFE}" dt="2023-07-23T17:22:47.575" v="19191"/>
          <ac:cxnSpMkLst>
            <pc:docMk/>
            <pc:sldMk cId="263639468" sldId="340"/>
            <ac:cxnSpMk id="27" creationId="{32B2CC20-0C88-725C-4969-98F90C9F6286}"/>
          </ac:cxnSpMkLst>
        </pc:cxnChg>
        <pc:cxnChg chg="add mod">
          <ac:chgData name="YAP JIA JUN" userId="33414b63-edcd-42ec-822b-73c4dce8ec76" providerId="ADAL" clId="{A3F5B6CE-99E3-4A61-8316-3B47FC859FFE}" dt="2023-07-23T17:22:47.575" v="19191"/>
          <ac:cxnSpMkLst>
            <pc:docMk/>
            <pc:sldMk cId="263639468" sldId="340"/>
            <ac:cxnSpMk id="28" creationId="{E8F1C17C-3CFB-B49F-1C24-CCEE0EDC063E}"/>
          </ac:cxnSpMkLst>
        </pc:cxnChg>
        <pc:cxnChg chg="add mod">
          <ac:chgData name="YAP JIA JUN" userId="33414b63-edcd-42ec-822b-73c4dce8ec76" providerId="ADAL" clId="{A3F5B6CE-99E3-4A61-8316-3B47FC859FFE}" dt="2023-07-23T17:22:47.575" v="19191"/>
          <ac:cxnSpMkLst>
            <pc:docMk/>
            <pc:sldMk cId="263639468" sldId="340"/>
            <ac:cxnSpMk id="29" creationId="{91538BE4-25CC-9DAE-274A-1F6FAB60809A}"/>
          </ac:cxnSpMkLst>
        </pc:cxnChg>
        <pc:cxnChg chg="add mod">
          <ac:chgData name="YAP JIA JUN" userId="33414b63-edcd-42ec-822b-73c4dce8ec76" providerId="ADAL" clId="{A3F5B6CE-99E3-4A61-8316-3B47FC859FFE}" dt="2023-07-23T17:22:47.575" v="19191"/>
          <ac:cxnSpMkLst>
            <pc:docMk/>
            <pc:sldMk cId="263639468" sldId="340"/>
            <ac:cxnSpMk id="30" creationId="{D1586B6A-B720-A693-3521-760CC58604D7}"/>
          </ac:cxnSpMkLst>
        </pc:cxnChg>
        <pc:cxnChg chg="add mod">
          <ac:chgData name="YAP JIA JUN" userId="33414b63-edcd-42ec-822b-73c4dce8ec76" providerId="ADAL" clId="{A3F5B6CE-99E3-4A61-8316-3B47FC859FFE}" dt="2023-07-23T17:22:47.575" v="19191"/>
          <ac:cxnSpMkLst>
            <pc:docMk/>
            <pc:sldMk cId="263639468" sldId="340"/>
            <ac:cxnSpMk id="31" creationId="{0B37C08F-1862-D9C5-7ACB-3B39DD59074D}"/>
          </ac:cxnSpMkLst>
        </pc:cxnChg>
      </pc:sldChg>
      <pc:sldChg chg="addSp delSp modSp add mod modTransition">
        <pc:chgData name="YAP JIA JUN" userId="33414b63-edcd-42ec-822b-73c4dce8ec76" providerId="ADAL" clId="{A3F5B6CE-99E3-4A61-8316-3B47FC859FFE}" dt="2023-07-24T03:06:40.349" v="19475" actId="962"/>
        <pc:sldMkLst>
          <pc:docMk/>
          <pc:sldMk cId="3133564643" sldId="341"/>
        </pc:sldMkLst>
        <pc:spChg chg="add mod modVis">
          <ac:chgData name="YAP JIA JUN" userId="33414b63-edcd-42ec-822b-73c4dce8ec76" providerId="ADAL" clId="{A3F5B6CE-99E3-4A61-8316-3B47FC859FFE}" dt="2023-07-24T03:06:24.472" v="19472" actId="962"/>
          <ac:spMkLst>
            <pc:docMk/>
            <pc:sldMk cId="3133564643" sldId="341"/>
            <ac:spMk id="3" creationId="{B1F72A64-6EE2-1DC3-69AD-45C8271B2E4A}"/>
          </ac:spMkLst>
        </pc:spChg>
        <pc:spChg chg="del">
          <ac:chgData name="YAP JIA JUN" userId="33414b63-edcd-42ec-822b-73c4dce8ec76" providerId="ADAL" clId="{A3F5B6CE-99E3-4A61-8316-3B47FC859FFE}" dt="2023-07-23T17:22:28.379" v="19184" actId="478"/>
          <ac:spMkLst>
            <pc:docMk/>
            <pc:sldMk cId="3133564643" sldId="341"/>
            <ac:spMk id="3" creationId="{D057C615-7B9F-69AC-5343-5F84F97D5D93}"/>
          </ac:spMkLst>
        </pc:spChg>
        <pc:spChg chg="del">
          <ac:chgData name="YAP JIA JUN" userId="33414b63-edcd-42ec-822b-73c4dce8ec76" providerId="ADAL" clId="{A3F5B6CE-99E3-4A61-8316-3B47FC859FFE}" dt="2023-07-23T17:22:28.379" v="19184" actId="478"/>
          <ac:spMkLst>
            <pc:docMk/>
            <pc:sldMk cId="3133564643" sldId="341"/>
            <ac:spMk id="4" creationId="{70182CE3-6735-A15D-B464-029AB29567F7}"/>
          </ac:spMkLst>
        </pc:spChg>
        <pc:spChg chg="add mod modVis">
          <ac:chgData name="YAP JIA JUN" userId="33414b63-edcd-42ec-822b-73c4dce8ec76" providerId="ADAL" clId="{A3F5B6CE-99E3-4A61-8316-3B47FC859FFE}" dt="2023-07-24T03:06:29.598" v="19473" actId="962"/>
          <ac:spMkLst>
            <pc:docMk/>
            <pc:sldMk cId="3133564643" sldId="341"/>
            <ac:spMk id="4" creationId="{8F613C80-E1C7-8BBB-186D-F83BA9A07D53}"/>
          </ac:spMkLst>
        </pc:spChg>
        <pc:spChg chg="add mod modVis">
          <ac:chgData name="YAP JIA JUN" userId="33414b63-edcd-42ec-822b-73c4dce8ec76" providerId="ADAL" clId="{A3F5B6CE-99E3-4A61-8316-3B47FC859FFE}" dt="2023-07-24T03:06:34.039" v="19474" actId="962"/>
          <ac:spMkLst>
            <pc:docMk/>
            <pc:sldMk cId="3133564643" sldId="341"/>
            <ac:spMk id="5" creationId="{3FD23038-C6C2-3A7C-D31F-4555ACC4BA5B}"/>
          </ac:spMkLst>
        </pc:spChg>
        <pc:spChg chg="del">
          <ac:chgData name="YAP JIA JUN" userId="33414b63-edcd-42ec-822b-73c4dce8ec76" providerId="ADAL" clId="{A3F5B6CE-99E3-4A61-8316-3B47FC859FFE}" dt="2023-07-23T17:22:28.379" v="19184" actId="478"/>
          <ac:spMkLst>
            <pc:docMk/>
            <pc:sldMk cId="3133564643" sldId="341"/>
            <ac:spMk id="5" creationId="{498905F5-BE75-4076-9628-AA5A5520C808}"/>
          </ac:spMkLst>
        </pc:spChg>
        <pc:spChg chg="add mod modVis">
          <ac:chgData name="YAP JIA JUN" userId="33414b63-edcd-42ec-822b-73c4dce8ec76" providerId="ADAL" clId="{A3F5B6CE-99E3-4A61-8316-3B47FC859FFE}" dt="2023-07-24T03:06:40.349" v="19475" actId="962"/>
          <ac:spMkLst>
            <pc:docMk/>
            <pc:sldMk cId="3133564643" sldId="341"/>
            <ac:spMk id="6" creationId="{3EDCDE9A-5DFE-E279-AA9D-5E8E8BCFFD44}"/>
          </ac:spMkLst>
        </pc:spChg>
        <pc:spChg chg="del">
          <ac:chgData name="YAP JIA JUN" userId="33414b63-edcd-42ec-822b-73c4dce8ec76" providerId="ADAL" clId="{A3F5B6CE-99E3-4A61-8316-3B47FC859FFE}" dt="2023-07-23T17:22:28.379" v="19184" actId="478"/>
          <ac:spMkLst>
            <pc:docMk/>
            <pc:sldMk cId="3133564643" sldId="341"/>
            <ac:spMk id="6" creationId="{A3591634-DA76-F193-611A-123D55E21254}"/>
          </ac:spMkLst>
        </pc:spChg>
        <pc:spChg chg="del">
          <ac:chgData name="YAP JIA JUN" userId="33414b63-edcd-42ec-822b-73c4dce8ec76" providerId="ADAL" clId="{A3F5B6CE-99E3-4A61-8316-3B47FC859FFE}" dt="2023-07-23T17:22:28.379" v="19184" actId="478"/>
          <ac:spMkLst>
            <pc:docMk/>
            <pc:sldMk cId="3133564643" sldId="341"/>
            <ac:spMk id="7" creationId="{C9FD6210-F1BA-4CD2-B76A-34F1BD5A9329}"/>
          </ac:spMkLst>
        </pc:spChg>
        <pc:spChg chg="del">
          <ac:chgData name="YAP JIA JUN" userId="33414b63-edcd-42ec-822b-73c4dce8ec76" providerId="ADAL" clId="{A3F5B6CE-99E3-4A61-8316-3B47FC859FFE}" dt="2023-07-23T17:22:28.379" v="19184" actId="478"/>
          <ac:spMkLst>
            <pc:docMk/>
            <pc:sldMk cId="3133564643" sldId="341"/>
            <ac:spMk id="8" creationId="{CF760D12-0ED4-A641-3C07-EF664E4B32FF}"/>
          </ac:spMkLst>
        </pc:spChg>
        <pc:spChg chg="del">
          <ac:chgData name="YAP JIA JUN" userId="33414b63-edcd-42ec-822b-73c4dce8ec76" providerId="ADAL" clId="{A3F5B6CE-99E3-4A61-8316-3B47FC859FFE}" dt="2023-07-23T17:22:28.379" v="19184" actId="478"/>
          <ac:spMkLst>
            <pc:docMk/>
            <pc:sldMk cId="3133564643" sldId="341"/>
            <ac:spMk id="9" creationId="{D7676273-429B-8C86-296B-594590BF34CB}"/>
          </ac:spMkLst>
        </pc:spChg>
        <pc:spChg chg="add mod">
          <ac:chgData name="YAP JIA JUN" userId="33414b63-edcd-42ec-822b-73c4dce8ec76" providerId="ADAL" clId="{A3F5B6CE-99E3-4A61-8316-3B47FC859FFE}" dt="2023-07-23T17:22:28.644" v="19185"/>
          <ac:spMkLst>
            <pc:docMk/>
            <pc:sldMk cId="3133564643" sldId="341"/>
            <ac:spMk id="17" creationId="{EF3C9FF9-620E-989B-AA32-D5C3C907B64A}"/>
          </ac:spMkLst>
        </pc:spChg>
        <pc:spChg chg="add mod">
          <ac:chgData name="YAP JIA JUN" userId="33414b63-edcd-42ec-822b-73c4dce8ec76" providerId="ADAL" clId="{A3F5B6CE-99E3-4A61-8316-3B47FC859FFE}" dt="2023-07-23T17:22:28.644" v="19185"/>
          <ac:spMkLst>
            <pc:docMk/>
            <pc:sldMk cId="3133564643" sldId="341"/>
            <ac:spMk id="19" creationId="{E262A689-D8F6-B862-34BB-9589446FD579}"/>
          </ac:spMkLst>
        </pc:spChg>
        <pc:spChg chg="add mod">
          <ac:chgData name="YAP JIA JUN" userId="33414b63-edcd-42ec-822b-73c4dce8ec76" providerId="ADAL" clId="{A3F5B6CE-99E3-4A61-8316-3B47FC859FFE}" dt="2023-07-23T17:24:07.901" v="19207" actId="207"/>
          <ac:spMkLst>
            <pc:docMk/>
            <pc:sldMk cId="3133564643" sldId="341"/>
            <ac:spMk id="20" creationId="{9219D817-553C-F7D4-B905-F57790D91EF7}"/>
          </ac:spMkLst>
        </pc:spChg>
        <pc:spChg chg="mod">
          <ac:chgData name="YAP JIA JUN" userId="33414b63-edcd-42ec-822b-73c4dce8ec76" providerId="ADAL" clId="{A3F5B6CE-99E3-4A61-8316-3B47FC859FFE}" dt="2023-07-22T14:40:21.340" v="11301" actId="20577"/>
          <ac:spMkLst>
            <pc:docMk/>
            <pc:sldMk cId="3133564643" sldId="341"/>
            <ac:spMk id="21" creationId="{10C2E823-F8E2-F6D8-C8C0-098A85CA3A7A}"/>
          </ac:spMkLst>
        </pc:spChg>
        <pc:spChg chg="add mod">
          <ac:chgData name="YAP JIA JUN" userId="33414b63-edcd-42ec-822b-73c4dce8ec76" providerId="ADAL" clId="{A3F5B6CE-99E3-4A61-8316-3B47FC859FFE}" dt="2023-07-23T17:23:59.538" v="19205" actId="207"/>
          <ac:spMkLst>
            <pc:docMk/>
            <pc:sldMk cId="3133564643" sldId="341"/>
            <ac:spMk id="22" creationId="{925998EF-1320-AEFE-2F67-C0DA78D10ED1}"/>
          </ac:spMkLst>
        </pc:spChg>
        <pc:spChg chg="del">
          <ac:chgData name="YAP JIA JUN" userId="33414b63-edcd-42ec-822b-73c4dce8ec76" providerId="ADAL" clId="{A3F5B6CE-99E3-4A61-8316-3B47FC859FFE}" dt="2023-07-22T14:40:14.422" v="11296" actId="478"/>
          <ac:spMkLst>
            <pc:docMk/>
            <pc:sldMk cId="3133564643" sldId="341"/>
            <ac:spMk id="22" creationId="{9470AF14-9BF3-3274-D1D0-A5C13506495E}"/>
          </ac:spMkLst>
        </pc:spChg>
        <pc:spChg chg="add mod">
          <ac:chgData name="YAP JIA JUN" userId="33414b63-edcd-42ec-822b-73c4dce8ec76" providerId="ADAL" clId="{A3F5B6CE-99E3-4A61-8316-3B47FC859FFE}" dt="2023-07-23T17:22:28.644" v="19185"/>
          <ac:spMkLst>
            <pc:docMk/>
            <pc:sldMk cId="3133564643" sldId="341"/>
            <ac:spMk id="23" creationId="{4E147075-0D7E-84AE-658A-728BDB1B9544}"/>
          </ac:spMkLst>
        </pc:spChg>
        <pc:spChg chg="add mod">
          <ac:chgData name="YAP JIA JUN" userId="33414b63-edcd-42ec-822b-73c4dce8ec76" providerId="ADAL" clId="{A3F5B6CE-99E3-4A61-8316-3B47FC859FFE}" dt="2023-07-23T17:22:28.644" v="19185"/>
          <ac:spMkLst>
            <pc:docMk/>
            <pc:sldMk cId="3133564643" sldId="341"/>
            <ac:spMk id="24" creationId="{E5F4BC75-F510-D66E-FDEB-6D41C3874A3C}"/>
          </ac:spMkLst>
        </pc:spChg>
        <pc:spChg chg="add mod">
          <ac:chgData name="YAP JIA JUN" userId="33414b63-edcd-42ec-822b-73c4dce8ec76" providerId="ADAL" clId="{A3F5B6CE-99E3-4A61-8316-3B47FC859FFE}" dt="2023-07-23T17:22:28.644" v="19185"/>
          <ac:spMkLst>
            <pc:docMk/>
            <pc:sldMk cId="3133564643" sldId="341"/>
            <ac:spMk id="25" creationId="{2554A2CC-A67E-3AA2-936E-E984AE2D238A}"/>
          </ac:spMkLst>
        </pc:spChg>
        <pc:picChg chg="add mod">
          <ac:chgData name="YAP JIA JUN" userId="33414b63-edcd-42ec-822b-73c4dce8ec76" providerId="ADAL" clId="{A3F5B6CE-99E3-4A61-8316-3B47FC859FFE}" dt="2023-07-22T14:40:51.469" v="11304" actId="1076"/>
          <ac:picMkLst>
            <pc:docMk/>
            <pc:sldMk cId="3133564643" sldId="341"/>
            <ac:picMk id="18" creationId="{834D7309-BE3C-1033-339B-7F2C8A247F8F}"/>
          </ac:picMkLst>
        </pc:picChg>
        <pc:picChg chg="del">
          <ac:chgData name="YAP JIA JUN" userId="33414b63-edcd-42ec-822b-73c4dce8ec76" providerId="ADAL" clId="{A3F5B6CE-99E3-4A61-8316-3B47FC859FFE}" dt="2023-07-22T14:40:11.755" v="11295" actId="478"/>
          <ac:picMkLst>
            <pc:docMk/>
            <pc:sldMk cId="3133564643" sldId="341"/>
            <ac:picMk id="20" creationId="{0B645631-C850-EF3C-DB03-8BDF9D151725}"/>
          </ac:picMkLst>
        </pc:picChg>
        <pc:cxnChg chg="del mod">
          <ac:chgData name="YAP JIA JUN" userId="33414b63-edcd-42ec-822b-73c4dce8ec76" providerId="ADAL" clId="{A3F5B6CE-99E3-4A61-8316-3B47FC859FFE}" dt="2023-07-23T17:22:28.379" v="19184" actId="478"/>
          <ac:cxnSpMkLst>
            <pc:docMk/>
            <pc:sldMk cId="3133564643" sldId="341"/>
            <ac:cxnSpMk id="10" creationId="{06D7A2FE-7C73-670E-6E6D-FB5C684AE5D7}"/>
          </ac:cxnSpMkLst>
        </pc:cxnChg>
        <pc:cxnChg chg="del mod">
          <ac:chgData name="YAP JIA JUN" userId="33414b63-edcd-42ec-822b-73c4dce8ec76" providerId="ADAL" clId="{A3F5B6CE-99E3-4A61-8316-3B47FC859FFE}" dt="2023-07-23T17:22:28.379" v="19184" actId="478"/>
          <ac:cxnSpMkLst>
            <pc:docMk/>
            <pc:sldMk cId="3133564643" sldId="341"/>
            <ac:cxnSpMk id="11" creationId="{DE746480-76D4-5D52-E057-48BF68416EC8}"/>
          </ac:cxnSpMkLst>
        </pc:cxnChg>
        <pc:cxnChg chg="del mod">
          <ac:chgData name="YAP JIA JUN" userId="33414b63-edcd-42ec-822b-73c4dce8ec76" providerId="ADAL" clId="{A3F5B6CE-99E3-4A61-8316-3B47FC859FFE}" dt="2023-07-23T17:22:28.379" v="19184" actId="478"/>
          <ac:cxnSpMkLst>
            <pc:docMk/>
            <pc:sldMk cId="3133564643" sldId="341"/>
            <ac:cxnSpMk id="12" creationId="{DD75D28E-6BE3-0137-670E-506A1C186920}"/>
          </ac:cxnSpMkLst>
        </pc:cxnChg>
        <pc:cxnChg chg="del mod">
          <ac:chgData name="YAP JIA JUN" userId="33414b63-edcd-42ec-822b-73c4dce8ec76" providerId="ADAL" clId="{A3F5B6CE-99E3-4A61-8316-3B47FC859FFE}" dt="2023-07-23T17:22:28.379" v="19184" actId="478"/>
          <ac:cxnSpMkLst>
            <pc:docMk/>
            <pc:sldMk cId="3133564643" sldId="341"/>
            <ac:cxnSpMk id="13" creationId="{D9BB5EB5-D850-DEAA-F847-B196580544C5}"/>
          </ac:cxnSpMkLst>
        </pc:cxnChg>
        <pc:cxnChg chg="del mod">
          <ac:chgData name="YAP JIA JUN" userId="33414b63-edcd-42ec-822b-73c4dce8ec76" providerId="ADAL" clId="{A3F5B6CE-99E3-4A61-8316-3B47FC859FFE}" dt="2023-07-23T17:22:28.379" v="19184" actId="478"/>
          <ac:cxnSpMkLst>
            <pc:docMk/>
            <pc:sldMk cId="3133564643" sldId="341"/>
            <ac:cxnSpMk id="14" creationId="{55ECECE1-3234-D1D2-898C-5BC0AE4E39A3}"/>
          </ac:cxnSpMkLst>
        </pc:cxnChg>
        <pc:cxnChg chg="del mod">
          <ac:chgData name="YAP JIA JUN" userId="33414b63-edcd-42ec-822b-73c4dce8ec76" providerId="ADAL" clId="{A3F5B6CE-99E3-4A61-8316-3B47FC859FFE}" dt="2023-07-23T17:22:28.379" v="19184" actId="478"/>
          <ac:cxnSpMkLst>
            <pc:docMk/>
            <pc:sldMk cId="3133564643" sldId="341"/>
            <ac:cxnSpMk id="15" creationId="{8D58317F-3EA6-264B-4D04-B5DF5EC5BD96}"/>
          </ac:cxnSpMkLst>
        </pc:cxnChg>
        <pc:cxnChg chg="add mod">
          <ac:chgData name="YAP JIA JUN" userId="33414b63-edcd-42ec-822b-73c4dce8ec76" providerId="ADAL" clId="{A3F5B6CE-99E3-4A61-8316-3B47FC859FFE}" dt="2023-07-23T17:22:28.644" v="19185"/>
          <ac:cxnSpMkLst>
            <pc:docMk/>
            <pc:sldMk cId="3133564643" sldId="341"/>
            <ac:cxnSpMk id="26" creationId="{E49F0EF6-05C4-31C5-7B0A-297F00000F6A}"/>
          </ac:cxnSpMkLst>
        </pc:cxnChg>
        <pc:cxnChg chg="add mod">
          <ac:chgData name="YAP JIA JUN" userId="33414b63-edcd-42ec-822b-73c4dce8ec76" providerId="ADAL" clId="{A3F5B6CE-99E3-4A61-8316-3B47FC859FFE}" dt="2023-07-23T17:22:28.644" v="19185"/>
          <ac:cxnSpMkLst>
            <pc:docMk/>
            <pc:sldMk cId="3133564643" sldId="341"/>
            <ac:cxnSpMk id="27" creationId="{65357F12-ECB5-F49D-BF5A-4BF399F96084}"/>
          </ac:cxnSpMkLst>
        </pc:cxnChg>
        <pc:cxnChg chg="add mod">
          <ac:chgData name="YAP JIA JUN" userId="33414b63-edcd-42ec-822b-73c4dce8ec76" providerId="ADAL" clId="{A3F5B6CE-99E3-4A61-8316-3B47FC859FFE}" dt="2023-07-23T17:22:28.644" v="19185"/>
          <ac:cxnSpMkLst>
            <pc:docMk/>
            <pc:sldMk cId="3133564643" sldId="341"/>
            <ac:cxnSpMk id="28" creationId="{0C8761D6-6ABC-F717-E3C8-80E8DBCA675B}"/>
          </ac:cxnSpMkLst>
        </pc:cxnChg>
        <pc:cxnChg chg="add mod">
          <ac:chgData name="YAP JIA JUN" userId="33414b63-edcd-42ec-822b-73c4dce8ec76" providerId="ADAL" clId="{A3F5B6CE-99E3-4A61-8316-3B47FC859FFE}" dt="2023-07-23T17:22:28.644" v="19185"/>
          <ac:cxnSpMkLst>
            <pc:docMk/>
            <pc:sldMk cId="3133564643" sldId="341"/>
            <ac:cxnSpMk id="29" creationId="{5B52DCD7-E2FB-0E18-8203-BCC5CCF81377}"/>
          </ac:cxnSpMkLst>
        </pc:cxnChg>
        <pc:cxnChg chg="add mod">
          <ac:chgData name="YAP JIA JUN" userId="33414b63-edcd-42ec-822b-73c4dce8ec76" providerId="ADAL" clId="{A3F5B6CE-99E3-4A61-8316-3B47FC859FFE}" dt="2023-07-23T17:22:28.644" v="19185"/>
          <ac:cxnSpMkLst>
            <pc:docMk/>
            <pc:sldMk cId="3133564643" sldId="341"/>
            <ac:cxnSpMk id="30" creationId="{C7E7DB65-BD45-94DA-DBD3-0A4385C640EA}"/>
          </ac:cxnSpMkLst>
        </pc:cxnChg>
        <pc:cxnChg chg="add mod">
          <ac:chgData name="YAP JIA JUN" userId="33414b63-edcd-42ec-822b-73c4dce8ec76" providerId="ADAL" clId="{A3F5B6CE-99E3-4A61-8316-3B47FC859FFE}" dt="2023-07-23T17:22:28.644" v="19185"/>
          <ac:cxnSpMkLst>
            <pc:docMk/>
            <pc:sldMk cId="3133564643" sldId="341"/>
            <ac:cxnSpMk id="31" creationId="{545483A4-C327-A81B-6055-53912233C18B}"/>
          </ac:cxnSpMkLst>
        </pc:cxnChg>
      </pc:sldChg>
      <pc:sldChg chg="addSp delSp modSp add mod modTransition">
        <pc:chgData name="YAP JIA JUN" userId="33414b63-edcd-42ec-822b-73c4dce8ec76" providerId="ADAL" clId="{A3F5B6CE-99E3-4A61-8316-3B47FC859FFE}" dt="2023-07-23T17:32:13.088" v="19250" actId="123"/>
        <pc:sldMkLst>
          <pc:docMk/>
          <pc:sldMk cId="1719773433" sldId="342"/>
        </pc:sldMkLst>
        <pc:spChg chg="mod">
          <ac:chgData name="YAP JIA JUN" userId="33414b63-edcd-42ec-822b-73c4dce8ec76" providerId="ADAL" clId="{A3F5B6CE-99E3-4A61-8316-3B47FC859FFE}" dt="2023-07-22T16:32:17.680" v="12623" actId="20577"/>
          <ac:spMkLst>
            <pc:docMk/>
            <pc:sldMk cId="1719773433" sldId="342"/>
            <ac:spMk id="2" creationId="{E33FC3B5-5402-5D49-C208-B2472A6D7317}"/>
          </ac:spMkLst>
        </pc:spChg>
        <pc:spChg chg="add mod">
          <ac:chgData name="YAP JIA JUN" userId="33414b63-edcd-42ec-822b-73c4dce8ec76" providerId="ADAL" clId="{A3F5B6CE-99E3-4A61-8316-3B47FC859FFE}" dt="2023-07-23T17:32:13.088" v="19250" actId="123"/>
          <ac:spMkLst>
            <pc:docMk/>
            <pc:sldMk cId="1719773433" sldId="342"/>
            <ac:spMk id="3" creationId="{46D91D1A-FFA6-7747-25B2-739390B68DDA}"/>
          </ac:spMkLst>
        </pc:spChg>
        <pc:picChg chg="del">
          <ac:chgData name="YAP JIA JUN" userId="33414b63-edcd-42ec-822b-73c4dce8ec76" providerId="ADAL" clId="{A3F5B6CE-99E3-4A61-8316-3B47FC859FFE}" dt="2023-07-22T16:32:05.305" v="12609" actId="478"/>
          <ac:picMkLst>
            <pc:docMk/>
            <pc:sldMk cId="1719773433" sldId="342"/>
            <ac:picMk id="4" creationId="{88BED195-E21F-AF47-B85B-AE2B7605D1A2}"/>
          </ac:picMkLst>
        </pc:picChg>
      </pc:sldChg>
      <pc:sldChg chg="add del ord">
        <pc:chgData name="YAP JIA JUN" userId="33414b63-edcd-42ec-822b-73c4dce8ec76" providerId="ADAL" clId="{A3F5B6CE-99E3-4A61-8316-3B47FC859FFE}" dt="2023-07-23T06:56:07.908" v="14177" actId="47"/>
        <pc:sldMkLst>
          <pc:docMk/>
          <pc:sldMk cId="1548104754" sldId="343"/>
        </pc:sldMkLst>
      </pc:sldChg>
      <pc:sldChg chg="addSp delSp modSp add del mod modTransition">
        <pc:chgData name="YAP JIA JUN" userId="33414b63-edcd-42ec-822b-73c4dce8ec76" providerId="ADAL" clId="{A3F5B6CE-99E3-4A61-8316-3B47FC859FFE}" dt="2023-07-23T06:54:53.256" v="14165" actId="2696"/>
        <pc:sldMkLst>
          <pc:docMk/>
          <pc:sldMk cId="2328425385" sldId="343"/>
        </pc:sldMkLst>
        <pc:spChg chg="del">
          <ac:chgData name="YAP JIA JUN" userId="33414b63-edcd-42ec-822b-73c4dce8ec76" providerId="ADAL" clId="{A3F5B6CE-99E3-4A61-8316-3B47FC859FFE}" dt="2023-07-23T06:53:59.052" v="14161" actId="478"/>
          <ac:spMkLst>
            <pc:docMk/>
            <pc:sldMk cId="2328425385" sldId="343"/>
            <ac:spMk id="2" creationId="{EFFE0B7F-AEBB-0516-0FD0-679AB0A17B91}"/>
          </ac:spMkLst>
        </pc:spChg>
        <pc:spChg chg="mod">
          <ac:chgData name="YAP JIA JUN" userId="33414b63-edcd-42ec-822b-73c4dce8ec76" providerId="ADAL" clId="{A3F5B6CE-99E3-4A61-8316-3B47FC859FFE}" dt="2023-07-23T06:51:50.839" v="14132" actId="207"/>
          <ac:spMkLst>
            <pc:docMk/>
            <pc:sldMk cId="2328425385" sldId="343"/>
            <ac:spMk id="7" creationId="{ED1EB903-91EA-A073-E60D-EAF292117541}"/>
          </ac:spMkLst>
        </pc:spChg>
        <pc:spChg chg="add del mod">
          <ac:chgData name="YAP JIA JUN" userId="33414b63-edcd-42ec-822b-73c4dce8ec76" providerId="ADAL" clId="{A3F5B6CE-99E3-4A61-8316-3B47FC859FFE}" dt="2023-07-23T06:54:06.299" v="14162" actId="478"/>
          <ac:spMkLst>
            <pc:docMk/>
            <pc:sldMk cId="2328425385" sldId="343"/>
            <ac:spMk id="8" creationId="{842876A2-7634-BAB4-F120-EB44BC767FA9}"/>
          </ac:spMkLst>
        </pc:spChg>
        <pc:grpChg chg="add del mod">
          <ac:chgData name="YAP JIA JUN" userId="33414b63-edcd-42ec-822b-73c4dce8ec76" providerId="ADAL" clId="{A3F5B6CE-99E3-4A61-8316-3B47FC859FFE}" dt="2023-07-23T06:48:24.057" v="14094" actId="478"/>
          <ac:grpSpMkLst>
            <pc:docMk/>
            <pc:sldMk cId="2328425385" sldId="343"/>
            <ac:grpSpMk id="3" creationId="{959377FA-AB82-79FF-27FE-9098A8DC7127}"/>
          </ac:grpSpMkLst>
        </pc:grpChg>
        <pc:grpChg chg="add mod modVis">
          <ac:chgData name="YAP JIA JUN" userId="33414b63-edcd-42ec-822b-73c4dce8ec76" providerId="ADAL" clId="{A3F5B6CE-99E3-4A61-8316-3B47FC859FFE}" dt="2023-07-23T06:54:25.258" v="14163" actId="962"/>
          <ac:grpSpMkLst>
            <pc:docMk/>
            <pc:sldMk cId="2328425385" sldId="343"/>
            <ac:grpSpMk id="5" creationId="{C2AEBA78-8344-25F0-BB39-7DB92C0C8710}"/>
          </ac:grpSpMkLst>
        </pc:grpChg>
        <pc:graphicFrameChg chg="del mod topLvl">
          <ac:chgData name="YAP JIA JUN" userId="33414b63-edcd-42ec-822b-73c4dce8ec76" providerId="ADAL" clId="{A3F5B6CE-99E3-4A61-8316-3B47FC859FFE}" dt="2023-07-23T06:48:24.057" v="14094" actId="478"/>
          <ac:graphicFrameMkLst>
            <pc:docMk/>
            <pc:sldMk cId="2328425385" sldId="343"/>
            <ac:graphicFrameMk id="11" creationId="{D7A561F4-3A40-4D79-8F48-166A89A18E48}"/>
          </ac:graphicFrameMkLst>
        </pc:graphicFrameChg>
        <pc:picChg chg="del">
          <ac:chgData name="YAP JIA JUN" userId="33414b63-edcd-42ec-822b-73c4dce8ec76" providerId="ADAL" clId="{A3F5B6CE-99E3-4A61-8316-3B47FC859FFE}" dt="2023-07-23T06:48:44.454" v="14098" actId="478"/>
          <ac:picMkLst>
            <pc:docMk/>
            <pc:sldMk cId="2328425385" sldId="343"/>
            <ac:picMk id="4" creationId="{6248807C-AA45-2A5C-BE22-A23D353FA10B}"/>
          </ac:picMkLst>
        </pc:picChg>
        <pc:picChg chg="mod topLvl">
          <ac:chgData name="YAP JIA JUN" userId="33414b63-edcd-42ec-822b-73c4dce8ec76" providerId="ADAL" clId="{A3F5B6CE-99E3-4A61-8316-3B47FC859FFE}" dt="2023-07-23T06:52:12.203" v="14136" actId="1076"/>
          <ac:picMkLst>
            <pc:docMk/>
            <pc:sldMk cId="2328425385" sldId="343"/>
            <ac:picMk id="9" creationId="{5CB2082D-95A0-C29E-735D-45EA817AD215}"/>
          </ac:picMkLst>
        </pc:picChg>
      </pc:sldChg>
      <pc:sldChg chg="addSp delSp modSp add del mod modTransition">
        <pc:chgData name="YAP JIA JUN" userId="33414b63-edcd-42ec-822b-73c4dce8ec76" providerId="ADAL" clId="{A3F5B6CE-99E3-4A61-8316-3B47FC859FFE}" dt="2023-07-23T07:13:41.533" v="14351" actId="47"/>
        <pc:sldMkLst>
          <pc:docMk/>
          <pc:sldMk cId="3937027013" sldId="343"/>
        </pc:sldMkLst>
        <pc:spChg chg="del">
          <ac:chgData name="YAP JIA JUN" userId="33414b63-edcd-42ec-822b-73c4dce8ec76" providerId="ADAL" clId="{A3F5B6CE-99E3-4A61-8316-3B47FC859FFE}" dt="2023-07-23T07:08:23.973" v="14306" actId="478"/>
          <ac:spMkLst>
            <pc:docMk/>
            <pc:sldMk cId="3937027013" sldId="343"/>
            <ac:spMk id="4" creationId="{10EB4918-9F7B-32A8-AA79-4FE3BB238DB8}"/>
          </ac:spMkLst>
        </pc:spChg>
        <pc:spChg chg="del">
          <ac:chgData name="YAP JIA JUN" userId="33414b63-edcd-42ec-822b-73c4dce8ec76" providerId="ADAL" clId="{A3F5B6CE-99E3-4A61-8316-3B47FC859FFE}" dt="2023-07-23T07:08:23.973" v="14306" actId="478"/>
          <ac:spMkLst>
            <pc:docMk/>
            <pc:sldMk cId="3937027013" sldId="343"/>
            <ac:spMk id="5" creationId="{B32EEF70-20C8-1B6A-19B7-7CEEFEA4E51F}"/>
          </ac:spMkLst>
        </pc:spChg>
        <pc:spChg chg="add mod">
          <ac:chgData name="YAP JIA JUN" userId="33414b63-edcd-42ec-822b-73c4dce8ec76" providerId="ADAL" clId="{A3F5B6CE-99E3-4A61-8316-3B47FC859FFE}" dt="2023-07-23T07:08:31.998" v="14307"/>
          <ac:spMkLst>
            <pc:docMk/>
            <pc:sldMk cId="3937027013" sldId="343"/>
            <ac:spMk id="6" creationId="{AEBCBE71-E7BC-590B-BF5E-7801E2F66D87}"/>
          </ac:spMkLst>
        </pc:spChg>
        <pc:spChg chg="add mod">
          <ac:chgData name="YAP JIA JUN" userId="33414b63-edcd-42ec-822b-73c4dce8ec76" providerId="ADAL" clId="{A3F5B6CE-99E3-4A61-8316-3B47FC859FFE}" dt="2023-07-23T07:08:31.998" v="14307"/>
          <ac:spMkLst>
            <pc:docMk/>
            <pc:sldMk cId="3937027013" sldId="343"/>
            <ac:spMk id="7" creationId="{7CAD2387-D087-3D54-1878-DBDDCE54013C}"/>
          </ac:spMkLst>
        </pc:spChg>
        <pc:spChg chg="del">
          <ac:chgData name="YAP JIA JUN" userId="33414b63-edcd-42ec-822b-73c4dce8ec76" providerId="ADAL" clId="{A3F5B6CE-99E3-4A61-8316-3B47FC859FFE}" dt="2023-07-23T07:08:23.973" v="14306" actId="478"/>
          <ac:spMkLst>
            <pc:docMk/>
            <pc:sldMk cId="3937027013" sldId="343"/>
            <ac:spMk id="8" creationId="{DA3D318D-D5B2-DD9F-A087-D4880E6080A3}"/>
          </ac:spMkLst>
        </pc:spChg>
        <pc:spChg chg="mod">
          <ac:chgData name="YAP JIA JUN" userId="33414b63-edcd-42ec-822b-73c4dce8ec76" providerId="ADAL" clId="{A3F5B6CE-99E3-4A61-8316-3B47FC859FFE}" dt="2023-07-23T07:08:48.178" v="14328" actId="20577"/>
          <ac:spMkLst>
            <pc:docMk/>
            <pc:sldMk cId="3937027013" sldId="343"/>
            <ac:spMk id="9" creationId="{EFDD9EBF-DDA1-71AA-6890-F2EFDCD7182F}"/>
          </ac:spMkLst>
        </pc:spChg>
        <pc:spChg chg="add mod">
          <ac:chgData name="YAP JIA JUN" userId="33414b63-edcd-42ec-822b-73c4dce8ec76" providerId="ADAL" clId="{A3F5B6CE-99E3-4A61-8316-3B47FC859FFE}" dt="2023-07-23T07:08:31.998" v="14307"/>
          <ac:spMkLst>
            <pc:docMk/>
            <pc:sldMk cId="3937027013" sldId="343"/>
            <ac:spMk id="12" creationId="{9E737B5A-097C-058C-35BC-9E3D08CF15A0}"/>
          </ac:spMkLst>
        </pc:spChg>
        <pc:spChg chg="add mod">
          <ac:chgData name="YAP JIA JUN" userId="33414b63-edcd-42ec-822b-73c4dce8ec76" providerId="ADAL" clId="{A3F5B6CE-99E3-4A61-8316-3B47FC859FFE}" dt="2023-07-23T07:11:13.645" v="14346" actId="164"/>
          <ac:spMkLst>
            <pc:docMk/>
            <pc:sldMk cId="3937027013" sldId="343"/>
            <ac:spMk id="13" creationId="{C01A39F4-20AF-3D23-1225-219CE5F0C148}"/>
          </ac:spMkLst>
        </pc:spChg>
        <pc:spChg chg="add mod">
          <ac:chgData name="YAP JIA JUN" userId="33414b63-edcd-42ec-822b-73c4dce8ec76" providerId="ADAL" clId="{A3F5B6CE-99E3-4A61-8316-3B47FC859FFE}" dt="2023-07-23T07:11:13.645" v="14346" actId="164"/>
          <ac:spMkLst>
            <pc:docMk/>
            <pc:sldMk cId="3937027013" sldId="343"/>
            <ac:spMk id="14" creationId="{927B350B-A5FF-5EA8-79F8-6C060A4376E5}"/>
          </ac:spMkLst>
        </pc:spChg>
        <pc:spChg chg="del">
          <ac:chgData name="YAP JIA JUN" userId="33414b63-edcd-42ec-822b-73c4dce8ec76" providerId="ADAL" clId="{A3F5B6CE-99E3-4A61-8316-3B47FC859FFE}" dt="2023-07-23T07:08:23.973" v="14306" actId="478"/>
          <ac:spMkLst>
            <pc:docMk/>
            <pc:sldMk cId="3937027013" sldId="343"/>
            <ac:spMk id="19" creationId="{57617E74-4228-2457-AE1A-0A78F8425B6B}"/>
          </ac:spMkLst>
        </pc:spChg>
        <pc:grpChg chg="mod">
          <ac:chgData name="YAP JIA JUN" userId="33414b63-edcd-42ec-822b-73c4dce8ec76" providerId="ADAL" clId="{A3F5B6CE-99E3-4A61-8316-3B47FC859FFE}" dt="2023-07-23T07:11:13.645" v="14346" actId="164"/>
          <ac:grpSpMkLst>
            <pc:docMk/>
            <pc:sldMk cId="3937027013" sldId="343"/>
            <ac:grpSpMk id="11" creationId="{9B12F0C7-A40D-EBB8-F304-8073D12B5E6D}"/>
          </ac:grpSpMkLst>
        </pc:grpChg>
        <pc:grpChg chg="add mod modVis">
          <ac:chgData name="YAP JIA JUN" userId="33414b63-edcd-42ec-822b-73c4dce8ec76" providerId="ADAL" clId="{A3F5B6CE-99E3-4A61-8316-3B47FC859FFE}" dt="2023-07-23T07:11:39.968" v="14347" actId="962"/>
          <ac:grpSpMkLst>
            <pc:docMk/>
            <pc:sldMk cId="3937027013" sldId="343"/>
            <ac:grpSpMk id="15" creationId="{E2D7B07A-2119-D712-15C7-B8AD91AEFF55}"/>
          </ac:grpSpMkLst>
        </pc:grpChg>
        <pc:picChg chg="add mod">
          <ac:chgData name="YAP JIA JUN" userId="33414b63-edcd-42ec-822b-73c4dce8ec76" providerId="ADAL" clId="{A3F5B6CE-99E3-4A61-8316-3B47FC859FFE}" dt="2023-07-23T07:08:31.998" v="14307"/>
          <ac:picMkLst>
            <pc:docMk/>
            <pc:sldMk cId="3937027013" sldId="343"/>
            <ac:picMk id="2" creationId="{F0994ED1-A707-7F36-28BF-0E8D3844ECED}"/>
          </ac:picMkLst>
        </pc:picChg>
        <pc:picChg chg="del">
          <ac:chgData name="YAP JIA JUN" userId="33414b63-edcd-42ec-822b-73c4dce8ec76" providerId="ADAL" clId="{A3F5B6CE-99E3-4A61-8316-3B47FC859FFE}" dt="2023-07-23T07:08:23.973" v="14306" actId="478"/>
          <ac:picMkLst>
            <pc:docMk/>
            <pc:sldMk cId="3937027013" sldId="343"/>
            <ac:picMk id="16" creationId="{03EDFD11-3BF4-E6A4-B67B-5C2A5AB03EB5}"/>
          </ac:picMkLst>
        </pc:picChg>
        <pc:picChg chg="del">
          <ac:chgData name="YAP JIA JUN" userId="33414b63-edcd-42ec-822b-73c4dce8ec76" providerId="ADAL" clId="{A3F5B6CE-99E3-4A61-8316-3B47FC859FFE}" dt="2023-07-23T07:08:23.973" v="14306" actId="478"/>
          <ac:picMkLst>
            <pc:docMk/>
            <pc:sldMk cId="3937027013" sldId="343"/>
            <ac:picMk id="18" creationId="{C190C11C-CD7F-7796-DDDC-097AC2E75660}"/>
          </ac:picMkLst>
        </pc:picChg>
        <pc:picChg chg="del">
          <ac:chgData name="YAP JIA JUN" userId="33414b63-edcd-42ec-822b-73c4dce8ec76" providerId="ADAL" clId="{A3F5B6CE-99E3-4A61-8316-3B47FC859FFE}" dt="2023-07-23T07:08:23.973" v="14306" actId="478"/>
          <ac:picMkLst>
            <pc:docMk/>
            <pc:sldMk cId="3937027013" sldId="343"/>
            <ac:picMk id="1026" creationId="{A798322D-7EEA-CE7D-9665-6F7CEFC7A050}"/>
          </ac:picMkLst>
        </pc:picChg>
      </pc:sldChg>
      <pc:sldChg chg="addSp delSp modSp add del mod modTransition">
        <pc:chgData name="YAP JIA JUN" userId="33414b63-edcd-42ec-822b-73c4dce8ec76" providerId="ADAL" clId="{A3F5B6CE-99E3-4A61-8316-3B47FC859FFE}" dt="2023-07-23T07:24:10.927" v="14988" actId="47"/>
        <pc:sldMkLst>
          <pc:docMk/>
          <pc:sldMk cId="4158604514" sldId="343"/>
        </pc:sldMkLst>
        <pc:spChg chg="add del mod">
          <ac:chgData name="YAP JIA JUN" userId="33414b63-edcd-42ec-822b-73c4dce8ec76" providerId="ADAL" clId="{A3F5B6CE-99E3-4A61-8316-3B47FC859FFE}" dt="2023-07-23T07:15:12.513" v="14359"/>
          <ac:spMkLst>
            <pc:docMk/>
            <pc:sldMk cId="4158604514" sldId="343"/>
            <ac:spMk id="2" creationId="{9B12580B-6324-7D48-51F5-D80973357ECD}"/>
          </ac:spMkLst>
        </pc:spChg>
        <pc:spChg chg="add del mod">
          <ac:chgData name="YAP JIA JUN" userId="33414b63-edcd-42ec-822b-73c4dce8ec76" providerId="ADAL" clId="{A3F5B6CE-99E3-4A61-8316-3B47FC859FFE}" dt="2023-07-23T07:15:12.513" v="14359"/>
          <ac:spMkLst>
            <pc:docMk/>
            <pc:sldMk cId="4158604514" sldId="343"/>
            <ac:spMk id="6" creationId="{A8F828B2-8033-882C-8AA9-071A98DD3467}"/>
          </ac:spMkLst>
        </pc:spChg>
        <pc:spChg chg="add del mod">
          <ac:chgData name="YAP JIA JUN" userId="33414b63-edcd-42ec-822b-73c4dce8ec76" providerId="ADAL" clId="{A3F5B6CE-99E3-4A61-8316-3B47FC859FFE}" dt="2023-07-23T07:15:12.513" v="14359"/>
          <ac:spMkLst>
            <pc:docMk/>
            <pc:sldMk cId="4158604514" sldId="343"/>
            <ac:spMk id="7" creationId="{AF889835-CE7E-CA29-4DCC-10EB31A7624D}"/>
          </ac:spMkLst>
        </pc:spChg>
        <pc:spChg chg="mod">
          <ac:chgData name="YAP JIA JUN" userId="33414b63-edcd-42ec-822b-73c4dce8ec76" providerId="ADAL" clId="{A3F5B6CE-99E3-4A61-8316-3B47FC859FFE}" dt="2023-07-23T07:16:03.322" v="14382" actId="20577"/>
          <ac:spMkLst>
            <pc:docMk/>
            <pc:sldMk cId="4158604514" sldId="343"/>
            <ac:spMk id="9" creationId="{EFDD9EBF-DDA1-71AA-6890-F2EFDCD7182F}"/>
          </ac:spMkLst>
        </pc:spChg>
        <pc:spChg chg="add mod">
          <ac:chgData name="YAP JIA JUN" userId="33414b63-edcd-42ec-822b-73c4dce8ec76" providerId="ADAL" clId="{A3F5B6CE-99E3-4A61-8316-3B47FC859FFE}" dt="2023-07-23T07:16:09.056" v="14390" actId="20577"/>
          <ac:spMkLst>
            <pc:docMk/>
            <pc:sldMk cId="4158604514" sldId="343"/>
            <ac:spMk id="11" creationId="{D7A4A298-257C-AC8A-C414-5746E6A0A91B}"/>
          </ac:spMkLst>
        </pc:spChg>
        <pc:spChg chg="add mod">
          <ac:chgData name="YAP JIA JUN" userId="33414b63-edcd-42ec-822b-73c4dce8ec76" providerId="ADAL" clId="{A3F5B6CE-99E3-4A61-8316-3B47FC859FFE}" dt="2023-07-23T07:15:38.619" v="14363"/>
          <ac:spMkLst>
            <pc:docMk/>
            <pc:sldMk cId="4158604514" sldId="343"/>
            <ac:spMk id="12" creationId="{B6CF49F3-7D29-F882-B63F-A163CD6808B1}"/>
          </ac:spMkLst>
        </pc:spChg>
      </pc:sldChg>
      <pc:sldChg chg="addSp delSp modSp add mod modTransition modAnim">
        <pc:chgData name="YAP JIA JUN" userId="33414b63-edcd-42ec-822b-73c4dce8ec76" providerId="ADAL" clId="{A3F5B6CE-99E3-4A61-8316-3B47FC859FFE}" dt="2023-07-24T14:13:23.405" v="19718"/>
        <pc:sldMkLst>
          <pc:docMk/>
          <pc:sldMk cId="2217110332" sldId="344"/>
        </pc:sldMkLst>
        <pc:spChg chg="mod">
          <ac:chgData name="YAP JIA JUN" userId="33414b63-edcd-42ec-822b-73c4dce8ec76" providerId="ADAL" clId="{A3F5B6CE-99E3-4A61-8316-3B47FC859FFE}" dt="2023-07-23T07:21:00.169" v="14901" actId="1037"/>
          <ac:spMkLst>
            <pc:docMk/>
            <pc:sldMk cId="2217110332" sldId="344"/>
            <ac:spMk id="3" creationId="{18E0CEFE-8D1F-06FE-5A41-4CA8F5CF4618}"/>
          </ac:spMkLst>
        </pc:spChg>
        <pc:spChg chg="del">
          <ac:chgData name="YAP JIA JUN" userId="33414b63-edcd-42ec-822b-73c4dce8ec76" providerId="ADAL" clId="{A3F5B6CE-99E3-4A61-8316-3B47FC859FFE}" dt="2023-07-23T07:21:58.715" v="14984" actId="478"/>
          <ac:spMkLst>
            <pc:docMk/>
            <pc:sldMk cId="2217110332" sldId="344"/>
            <ac:spMk id="4" creationId="{10EB4918-9F7B-32A8-AA79-4FE3BB238DB8}"/>
          </ac:spMkLst>
        </pc:spChg>
        <pc:spChg chg="del">
          <ac:chgData name="YAP JIA JUN" userId="33414b63-edcd-42ec-822b-73c4dce8ec76" providerId="ADAL" clId="{A3F5B6CE-99E3-4A61-8316-3B47FC859FFE}" dt="2023-07-23T07:21:58.715" v="14984" actId="478"/>
          <ac:spMkLst>
            <pc:docMk/>
            <pc:sldMk cId="2217110332" sldId="344"/>
            <ac:spMk id="5" creationId="{B32EEF70-20C8-1B6A-19B7-7CEEFEA4E51F}"/>
          </ac:spMkLst>
        </pc:spChg>
        <pc:spChg chg="add mod">
          <ac:chgData name="YAP JIA JUN" userId="33414b63-edcd-42ec-822b-73c4dce8ec76" providerId="ADAL" clId="{A3F5B6CE-99E3-4A61-8316-3B47FC859FFE}" dt="2023-07-23T16:14:38.027" v="18579" actId="1076"/>
          <ac:spMkLst>
            <pc:docMk/>
            <pc:sldMk cId="2217110332" sldId="344"/>
            <ac:spMk id="6" creationId="{6EE29600-28A8-8817-815D-A1E80467A5C0}"/>
          </ac:spMkLst>
        </pc:spChg>
        <pc:spChg chg="add mod ord topLvl">
          <ac:chgData name="YAP JIA JUN" userId="33414b63-edcd-42ec-822b-73c4dce8ec76" providerId="ADAL" clId="{A3F5B6CE-99E3-4A61-8316-3B47FC859FFE}" dt="2023-07-24T06:54:45.880" v="19511" actId="20577"/>
          <ac:spMkLst>
            <pc:docMk/>
            <pc:sldMk cId="2217110332" sldId="344"/>
            <ac:spMk id="7" creationId="{15632DA8-B529-54F9-AF62-74544C2123CF}"/>
          </ac:spMkLst>
        </pc:spChg>
        <pc:spChg chg="del">
          <ac:chgData name="YAP JIA JUN" userId="33414b63-edcd-42ec-822b-73c4dce8ec76" providerId="ADAL" clId="{A3F5B6CE-99E3-4A61-8316-3B47FC859FFE}" dt="2023-07-23T07:21:58.715" v="14984" actId="478"/>
          <ac:spMkLst>
            <pc:docMk/>
            <pc:sldMk cId="2217110332" sldId="344"/>
            <ac:spMk id="8" creationId="{DA3D318D-D5B2-DD9F-A087-D4880E6080A3}"/>
          </ac:spMkLst>
        </pc:spChg>
        <pc:spChg chg="del mod">
          <ac:chgData name="YAP JIA JUN" userId="33414b63-edcd-42ec-822b-73c4dce8ec76" providerId="ADAL" clId="{A3F5B6CE-99E3-4A61-8316-3B47FC859FFE}" dt="2023-07-23T07:50:45.094" v="15371" actId="478"/>
          <ac:spMkLst>
            <pc:docMk/>
            <pc:sldMk cId="2217110332" sldId="344"/>
            <ac:spMk id="9" creationId="{EFDD9EBF-DDA1-71AA-6890-F2EFDCD7182F}"/>
          </ac:spMkLst>
        </pc:spChg>
        <pc:spChg chg="mod">
          <ac:chgData name="YAP JIA JUN" userId="33414b63-edcd-42ec-822b-73c4dce8ec76" providerId="ADAL" clId="{A3F5B6CE-99E3-4A61-8316-3B47FC859FFE}" dt="2023-07-23T07:21:12.587" v="14981" actId="1076"/>
          <ac:spMkLst>
            <pc:docMk/>
            <pc:sldMk cId="2217110332" sldId="344"/>
            <ac:spMk id="10" creationId="{74984D4C-6FD2-7A97-97E1-D8A52246361A}"/>
          </ac:spMkLst>
        </pc:spChg>
        <pc:spChg chg="add mod ord topLvl">
          <ac:chgData name="YAP JIA JUN" userId="33414b63-edcd-42ec-822b-73c4dce8ec76" providerId="ADAL" clId="{A3F5B6CE-99E3-4A61-8316-3B47FC859FFE}" dt="2023-07-23T16:26:33.888" v="18661" actId="14861"/>
          <ac:spMkLst>
            <pc:docMk/>
            <pc:sldMk cId="2217110332" sldId="344"/>
            <ac:spMk id="11" creationId="{0CF410BF-3DAF-815E-8C52-CDDF987930B4}"/>
          </ac:spMkLst>
        </pc:spChg>
        <pc:spChg chg="mod">
          <ac:chgData name="YAP JIA JUN" userId="33414b63-edcd-42ec-822b-73c4dce8ec76" providerId="ADAL" clId="{A3F5B6CE-99E3-4A61-8316-3B47FC859FFE}" dt="2023-07-23T07:21:19.039" v="14982" actId="1076"/>
          <ac:spMkLst>
            <pc:docMk/>
            <pc:sldMk cId="2217110332" sldId="344"/>
            <ac:spMk id="12" creationId="{9DB04015-D4F1-C9AF-B5E4-D1D7C98169F7}"/>
          </ac:spMkLst>
        </pc:spChg>
        <pc:spChg chg="add del mod">
          <ac:chgData name="YAP JIA JUN" userId="33414b63-edcd-42ec-822b-73c4dce8ec76" providerId="ADAL" clId="{A3F5B6CE-99E3-4A61-8316-3B47FC859FFE}" dt="2023-07-23T07:50:46.999" v="15372" actId="478"/>
          <ac:spMkLst>
            <pc:docMk/>
            <pc:sldMk cId="2217110332" sldId="344"/>
            <ac:spMk id="13" creationId="{77D7BD89-281C-8AED-2697-DDC890E5597B}"/>
          </ac:spMkLst>
        </pc:spChg>
        <pc:spChg chg="add mod topLvl">
          <ac:chgData name="YAP JIA JUN" userId="33414b63-edcd-42ec-822b-73c4dce8ec76" providerId="ADAL" clId="{A3F5B6CE-99E3-4A61-8316-3B47FC859FFE}" dt="2023-07-24T06:54:50.612" v="19512" actId="14100"/>
          <ac:spMkLst>
            <pc:docMk/>
            <pc:sldMk cId="2217110332" sldId="344"/>
            <ac:spMk id="14" creationId="{B5C20DFD-0796-A89F-2B3A-C149F7175184}"/>
          </ac:spMkLst>
        </pc:spChg>
        <pc:spChg chg="add mod topLvl">
          <ac:chgData name="YAP JIA JUN" userId="33414b63-edcd-42ec-822b-73c4dce8ec76" providerId="ADAL" clId="{A3F5B6CE-99E3-4A61-8316-3B47FC859FFE}" dt="2023-07-24T06:54:55.025" v="19513" actId="14100"/>
          <ac:spMkLst>
            <pc:docMk/>
            <pc:sldMk cId="2217110332" sldId="344"/>
            <ac:spMk id="17" creationId="{72D21C3A-51CF-D9EA-422E-FB5C474E18E0}"/>
          </ac:spMkLst>
        </pc:spChg>
        <pc:spChg chg="del">
          <ac:chgData name="YAP JIA JUN" userId="33414b63-edcd-42ec-822b-73c4dce8ec76" providerId="ADAL" clId="{A3F5B6CE-99E3-4A61-8316-3B47FC859FFE}" dt="2023-07-23T07:21:58.715" v="14984" actId="478"/>
          <ac:spMkLst>
            <pc:docMk/>
            <pc:sldMk cId="2217110332" sldId="344"/>
            <ac:spMk id="19" creationId="{57617E74-4228-2457-AE1A-0A78F8425B6B}"/>
          </ac:spMkLst>
        </pc:spChg>
        <pc:grpChg chg="add del mod">
          <ac:chgData name="YAP JIA JUN" userId="33414b63-edcd-42ec-822b-73c4dce8ec76" providerId="ADAL" clId="{A3F5B6CE-99E3-4A61-8316-3B47FC859FFE}" dt="2023-07-23T16:24:26.117" v="18650" actId="165"/>
          <ac:grpSpMkLst>
            <pc:docMk/>
            <pc:sldMk cId="2217110332" sldId="344"/>
            <ac:grpSpMk id="15" creationId="{A8B0894D-D836-AEA4-E19F-EADCC281CF67}"/>
          </ac:grpSpMkLst>
        </pc:grpChg>
        <pc:grpChg chg="add del mod">
          <ac:chgData name="YAP JIA JUN" userId="33414b63-edcd-42ec-822b-73c4dce8ec76" providerId="ADAL" clId="{A3F5B6CE-99E3-4A61-8316-3B47FC859FFE}" dt="2023-07-23T16:25:38.389" v="18658" actId="165"/>
          <ac:grpSpMkLst>
            <pc:docMk/>
            <pc:sldMk cId="2217110332" sldId="344"/>
            <ac:grpSpMk id="20" creationId="{684F4D67-E85D-C808-01FC-862F7CC74AF4}"/>
          </ac:grpSpMkLst>
        </pc:grpChg>
        <pc:picChg chg="add del mod">
          <ac:chgData name="YAP JIA JUN" userId="33414b63-edcd-42ec-822b-73c4dce8ec76" providerId="ADAL" clId="{A3F5B6CE-99E3-4A61-8316-3B47FC859FFE}" dt="2023-07-23T16:14:34.115" v="18577" actId="478"/>
          <ac:picMkLst>
            <pc:docMk/>
            <pc:sldMk cId="2217110332" sldId="344"/>
            <ac:picMk id="2" creationId="{17A65C2D-3420-5EE1-F299-3FBB122E34A0}"/>
          </ac:picMkLst>
        </pc:picChg>
        <pc:picChg chg="del">
          <ac:chgData name="YAP JIA JUN" userId="33414b63-edcd-42ec-822b-73c4dce8ec76" providerId="ADAL" clId="{A3F5B6CE-99E3-4A61-8316-3B47FC859FFE}" dt="2023-07-23T07:21:58.715" v="14984" actId="478"/>
          <ac:picMkLst>
            <pc:docMk/>
            <pc:sldMk cId="2217110332" sldId="344"/>
            <ac:picMk id="16" creationId="{03EDFD11-3BF4-E6A4-B67B-5C2A5AB03EB5}"/>
          </ac:picMkLst>
        </pc:picChg>
        <pc:picChg chg="del">
          <ac:chgData name="YAP JIA JUN" userId="33414b63-edcd-42ec-822b-73c4dce8ec76" providerId="ADAL" clId="{A3F5B6CE-99E3-4A61-8316-3B47FC859FFE}" dt="2023-07-23T07:21:58.715" v="14984" actId="478"/>
          <ac:picMkLst>
            <pc:docMk/>
            <pc:sldMk cId="2217110332" sldId="344"/>
            <ac:picMk id="18" creationId="{C190C11C-CD7F-7796-DDDC-097AC2E75660}"/>
          </ac:picMkLst>
        </pc:picChg>
        <pc:picChg chg="del">
          <ac:chgData name="YAP JIA JUN" userId="33414b63-edcd-42ec-822b-73c4dce8ec76" providerId="ADAL" clId="{A3F5B6CE-99E3-4A61-8316-3B47FC859FFE}" dt="2023-07-23T07:21:58.715" v="14984" actId="478"/>
          <ac:picMkLst>
            <pc:docMk/>
            <pc:sldMk cId="2217110332" sldId="344"/>
            <ac:picMk id="1026" creationId="{A798322D-7EEA-CE7D-9665-6F7CEFC7A050}"/>
          </ac:picMkLst>
        </pc:picChg>
        <pc:cxnChg chg="add del mod">
          <ac:chgData name="YAP JIA JUN" userId="33414b63-edcd-42ec-822b-73c4dce8ec76" providerId="ADAL" clId="{A3F5B6CE-99E3-4A61-8316-3B47FC859FFE}" dt="2023-07-23T16:21:53.838" v="18637" actId="478"/>
          <ac:cxnSpMkLst>
            <pc:docMk/>
            <pc:sldMk cId="2217110332" sldId="344"/>
            <ac:cxnSpMk id="22" creationId="{F9C0723E-3A32-22F7-6CC8-C92FA966F423}"/>
          </ac:cxnSpMkLst>
        </pc:cxnChg>
        <pc:cxnChg chg="add mod">
          <ac:chgData name="YAP JIA JUN" userId="33414b63-edcd-42ec-822b-73c4dce8ec76" providerId="ADAL" clId="{A3F5B6CE-99E3-4A61-8316-3B47FC859FFE}" dt="2023-07-24T06:54:50.612" v="19512" actId="14100"/>
          <ac:cxnSpMkLst>
            <pc:docMk/>
            <pc:sldMk cId="2217110332" sldId="344"/>
            <ac:cxnSpMk id="24" creationId="{219CFDBF-D383-B556-9DF2-5F6E86F26F97}"/>
          </ac:cxnSpMkLst>
        </pc:cxnChg>
        <pc:cxnChg chg="add mod">
          <ac:chgData name="YAP JIA JUN" userId="33414b63-edcd-42ec-822b-73c4dce8ec76" providerId="ADAL" clId="{A3F5B6CE-99E3-4A61-8316-3B47FC859FFE}" dt="2023-07-24T06:54:55.025" v="19513" actId="14100"/>
          <ac:cxnSpMkLst>
            <pc:docMk/>
            <pc:sldMk cId="2217110332" sldId="344"/>
            <ac:cxnSpMk id="25" creationId="{0936980B-0514-1C30-AA0A-8B5BC6017C4C}"/>
          </ac:cxnSpMkLst>
        </pc:cxnChg>
      </pc:sldChg>
      <pc:sldChg chg="addSp modSp add del mod modTransition">
        <pc:chgData name="YAP JIA JUN" userId="33414b63-edcd-42ec-822b-73c4dce8ec76" providerId="ADAL" clId="{A3F5B6CE-99E3-4A61-8316-3B47FC859FFE}" dt="2023-07-23T07:20:16.498" v="14714" actId="47"/>
        <pc:sldMkLst>
          <pc:docMk/>
          <pc:sldMk cId="3457501232" sldId="344"/>
        </pc:sldMkLst>
        <pc:spChg chg="add mod">
          <ac:chgData name="YAP JIA JUN" userId="33414b63-edcd-42ec-822b-73c4dce8ec76" providerId="ADAL" clId="{A3F5B6CE-99E3-4A61-8316-3B47FC859FFE}" dt="2023-07-23T07:19:38.048" v="14636" actId="1076"/>
          <ac:spMkLst>
            <pc:docMk/>
            <pc:sldMk cId="3457501232" sldId="344"/>
            <ac:spMk id="2" creationId="{51D16A24-160D-E09F-C54E-4984B5E02850}"/>
          </ac:spMkLst>
        </pc:spChg>
        <pc:spChg chg="mod">
          <ac:chgData name="YAP JIA JUN" userId="33414b63-edcd-42ec-822b-73c4dce8ec76" providerId="ADAL" clId="{A3F5B6CE-99E3-4A61-8316-3B47FC859FFE}" dt="2023-07-23T07:18:29.190" v="14558" actId="1038"/>
          <ac:spMkLst>
            <pc:docMk/>
            <pc:sldMk cId="3457501232" sldId="344"/>
            <ac:spMk id="3" creationId="{18E0CEFE-8D1F-06FE-5A41-4CA8F5CF4618}"/>
          </ac:spMkLst>
        </pc:spChg>
        <pc:spChg chg="mod">
          <ac:chgData name="YAP JIA JUN" userId="33414b63-edcd-42ec-822b-73c4dce8ec76" providerId="ADAL" clId="{A3F5B6CE-99E3-4A61-8316-3B47FC859FFE}" dt="2023-07-23T07:18:17.765" v="14461" actId="1037"/>
          <ac:spMkLst>
            <pc:docMk/>
            <pc:sldMk cId="3457501232" sldId="344"/>
            <ac:spMk id="9" creationId="{EFDD9EBF-DDA1-71AA-6890-F2EFDCD7182F}"/>
          </ac:spMkLst>
        </pc:spChg>
        <pc:spChg chg="mod">
          <ac:chgData name="YAP JIA JUN" userId="33414b63-edcd-42ec-822b-73c4dce8ec76" providerId="ADAL" clId="{A3F5B6CE-99E3-4A61-8316-3B47FC859FFE}" dt="2023-07-23T07:18:52.673" v="14634" actId="1076"/>
          <ac:spMkLst>
            <pc:docMk/>
            <pc:sldMk cId="3457501232" sldId="344"/>
            <ac:spMk id="10" creationId="{74984D4C-6FD2-7A97-97E1-D8A52246361A}"/>
          </ac:spMkLst>
        </pc:spChg>
      </pc:sldChg>
      <pc:sldChg chg="addSp delSp modSp add del mod ord">
        <pc:chgData name="YAP JIA JUN" userId="33414b63-edcd-42ec-822b-73c4dce8ec76" providerId="ADAL" clId="{A3F5B6CE-99E3-4A61-8316-3B47FC859FFE}" dt="2023-07-23T06:58:32.164" v="14219" actId="47"/>
        <pc:sldMkLst>
          <pc:docMk/>
          <pc:sldMk cId="4196460996" sldId="344"/>
        </pc:sldMkLst>
        <pc:spChg chg="mod">
          <ac:chgData name="YAP JIA JUN" userId="33414b63-edcd-42ec-822b-73c4dce8ec76" providerId="ADAL" clId="{A3F5B6CE-99E3-4A61-8316-3B47FC859FFE}" dt="2023-07-23T06:55:57.519" v="14174" actId="164"/>
          <ac:spMkLst>
            <pc:docMk/>
            <pc:sldMk cId="4196460996" sldId="344"/>
            <ac:spMk id="7" creationId="{ED1EB903-91EA-A073-E60D-EAF292117541}"/>
          </ac:spMkLst>
        </pc:spChg>
        <pc:grpChg chg="add mod">
          <ac:chgData name="YAP JIA JUN" userId="33414b63-edcd-42ec-822b-73c4dce8ec76" providerId="ADAL" clId="{A3F5B6CE-99E3-4A61-8316-3B47FC859FFE}" dt="2023-07-23T06:55:57.519" v="14174" actId="164"/>
          <ac:grpSpMkLst>
            <pc:docMk/>
            <pc:sldMk cId="4196460996" sldId="344"/>
            <ac:grpSpMk id="3" creationId="{31928E01-E385-2A7A-8ED2-7FD7A60A758E}"/>
          </ac:grpSpMkLst>
        </pc:grpChg>
        <pc:graphicFrameChg chg="del">
          <ac:chgData name="YAP JIA JUN" userId="33414b63-edcd-42ec-822b-73c4dce8ec76" providerId="ADAL" clId="{A3F5B6CE-99E3-4A61-8316-3B47FC859FFE}" dt="2023-07-23T06:55:32.252" v="14170" actId="478"/>
          <ac:graphicFrameMkLst>
            <pc:docMk/>
            <pc:sldMk cId="4196460996" sldId="344"/>
            <ac:graphicFrameMk id="11" creationId="{D7A561F4-3A40-4D79-8F48-166A89A18E48}"/>
          </ac:graphicFrameMkLst>
        </pc:graphicFrameChg>
        <pc:picChg chg="del">
          <ac:chgData name="YAP JIA JUN" userId="33414b63-edcd-42ec-822b-73c4dce8ec76" providerId="ADAL" clId="{A3F5B6CE-99E3-4A61-8316-3B47FC859FFE}" dt="2023-07-23T06:55:33" v="14171" actId="478"/>
          <ac:picMkLst>
            <pc:docMk/>
            <pc:sldMk cId="4196460996" sldId="344"/>
            <ac:picMk id="4" creationId="{6248807C-AA45-2A5C-BE22-A23D353FA10B}"/>
          </ac:picMkLst>
        </pc:picChg>
        <pc:picChg chg="mod">
          <ac:chgData name="YAP JIA JUN" userId="33414b63-edcd-42ec-822b-73c4dce8ec76" providerId="ADAL" clId="{A3F5B6CE-99E3-4A61-8316-3B47FC859FFE}" dt="2023-07-23T06:55:57.519" v="14174" actId="164"/>
          <ac:picMkLst>
            <pc:docMk/>
            <pc:sldMk cId="4196460996" sldId="344"/>
            <ac:picMk id="9" creationId="{5CB2082D-95A0-C29E-735D-45EA817AD215}"/>
          </ac:picMkLst>
        </pc:picChg>
      </pc:sldChg>
      <pc:sldChg chg="addSp delSp modSp add mod ord modTransition addAnim delAnim modAnim">
        <pc:chgData name="YAP JIA JUN" userId="33414b63-edcd-42ec-822b-73c4dce8ec76" providerId="ADAL" clId="{A3F5B6CE-99E3-4A61-8316-3B47FC859FFE}" dt="2023-07-24T17:05:53.936" v="19812"/>
        <pc:sldMkLst>
          <pc:docMk/>
          <pc:sldMk cId="1401281751" sldId="345"/>
        </pc:sldMkLst>
        <pc:spChg chg="mod">
          <ac:chgData name="YAP JIA JUN" userId="33414b63-edcd-42ec-822b-73c4dce8ec76" providerId="ADAL" clId="{A3F5B6CE-99E3-4A61-8316-3B47FC859FFE}" dt="2023-07-23T07:55:42.191" v="15463" actId="1037"/>
          <ac:spMkLst>
            <pc:docMk/>
            <pc:sldMk cId="1401281751" sldId="345"/>
            <ac:spMk id="3" creationId="{18E0CEFE-8D1F-06FE-5A41-4CA8F5CF4618}"/>
          </ac:spMkLst>
        </pc:spChg>
        <pc:spChg chg="add mod">
          <ac:chgData name="YAP JIA JUN" userId="33414b63-edcd-42ec-822b-73c4dce8ec76" providerId="ADAL" clId="{A3F5B6CE-99E3-4A61-8316-3B47FC859FFE}" dt="2023-07-24T14:57:01.095" v="19799" actId="1076"/>
          <ac:spMkLst>
            <pc:docMk/>
            <pc:sldMk cId="1401281751" sldId="345"/>
            <ac:spMk id="4" creationId="{D936E063-7D15-1BA1-389C-5F887B78D477}"/>
          </ac:spMkLst>
        </pc:spChg>
        <pc:spChg chg="add del mod">
          <ac:chgData name="YAP JIA JUN" userId="33414b63-edcd-42ec-822b-73c4dce8ec76" providerId="ADAL" clId="{A3F5B6CE-99E3-4A61-8316-3B47FC859FFE}" dt="2023-07-24T14:56:58.915" v="19797" actId="1076"/>
          <ac:spMkLst>
            <pc:docMk/>
            <pc:sldMk cId="1401281751" sldId="345"/>
            <ac:spMk id="5" creationId="{8941D09E-EE9C-198E-E4DA-E3D0F793E755}"/>
          </ac:spMkLst>
        </pc:spChg>
        <pc:spChg chg="del">
          <ac:chgData name="YAP JIA JUN" userId="33414b63-edcd-42ec-822b-73c4dce8ec76" providerId="ADAL" clId="{A3F5B6CE-99E3-4A61-8316-3B47FC859FFE}" dt="2023-07-23T07:27:28.468" v="15028" actId="478"/>
          <ac:spMkLst>
            <pc:docMk/>
            <pc:sldMk cId="1401281751" sldId="345"/>
            <ac:spMk id="6" creationId="{6EE29600-28A8-8817-815D-A1E80467A5C0}"/>
          </ac:spMkLst>
        </pc:spChg>
        <pc:spChg chg="del">
          <ac:chgData name="YAP JIA JUN" userId="33414b63-edcd-42ec-822b-73c4dce8ec76" providerId="ADAL" clId="{A3F5B6CE-99E3-4A61-8316-3B47FC859FFE}" dt="2023-07-23T07:27:28.468" v="15028" actId="478"/>
          <ac:spMkLst>
            <pc:docMk/>
            <pc:sldMk cId="1401281751" sldId="345"/>
            <ac:spMk id="7" creationId="{15632DA8-B529-54F9-AF62-74544C2123CF}"/>
          </ac:spMkLst>
        </pc:spChg>
        <pc:spChg chg="add mod">
          <ac:chgData name="YAP JIA JUN" userId="33414b63-edcd-42ec-822b-73c4dce8ec76" providerId="ADAL" clId="{A3F5B6CE-99E3-4A61-8316-3B47FC859FFE}" dt="2023-07-23T16:33:32.458" v="18737" actId="164"/>
          <ac:spMkLst>
            <pc:docMk/>
            <pc:sldMk cId="1401281751" sldId="345"/>
            <ac:spMk id="8" creationId="{6749B56A-E75C-D4C0-6CCE-6AD89F37ECDC}"/>
          </ac:spMkLst>
        </pc:spChg>
        <pc:spChg chg="del">
          <ac:chgData name="YAP JIA JUN" userId="33414b63-edcd-42ec-822b-73c4dce8ec76" providerId="ADAL" clId="{A3F5B6CE-99E3-4A61-8316-3B47FC859FFE}" dt="2023-07-23T07:54:20.597" v="15390" actId="478"/>
          <ac:spMkLst>
            <pc:docMk/>
            <pc:sldMk cId="1401281751" sldId="345"/>
            <ac:spMk id="9" creationId="{EFDD9EBF-DDA1-71AA-6890-F2EFDCD7182F}"/>
          </ac:spMkLst>
        </pc:spChg>
        <pc:spChg chg="mod">
          <ac:chgData name="YAP JIA JUN" userId="33414b63-edcd-42ec-822b-73c4dce8ec76" providerId="ADAL" clId="{A3F5B6CE-99E3-4A61-8316-3B47FC859FFE}" dt="2023-07-23T07:54:58.007" v="15394" actId="122"/>
          <ac:spMkLst>
            <pc:docMk/>
            <pc:sldMk cId="1401281751" sldId="345"/>
            <ac:spMk id="10" creationId="{74984D4C-6FD2-7A97-97E1-D8A52246361A}"/>
          </ac:spMkLst>
        </pc:spChg>
        <pc:spChg chg="del">
          <ac:chgData name="YAP JIA JUN" userId="33414b63-edcd-42ec-822b-73c4dce8ec76" providerId="ADAL" clId="{A3F5B6CE-99E3-4A61-8316-3B47FC859FFE}" dt="2023-07-23T07:27:28.468" v="15028" actId="478"/>
          <ac:spMkLst>
            <pc:docMk/>
            <pc:sldMk cId="1401281751" sldId="345"/>
            <ac:spMk id="11" creationId="{0CF410BF-3DAF-815E-8C52-CDDF987930B4}"/>
          </ac:spMkLst>
        </pc:spChg>
        <pc:spChg chg="del">
          <ac:chgData name="YAP JIA JUN" userId="33414b63-edcd-42ec-822b-73c4dce8ec76" providerId="ADAL" clId="{A3F5B6CE-99E3-4A61-8316-3B47FC859FFE}" dt="2023-07-23T07:54:23.602" v="15391" actId="478"/>
          <ac:spMkLst>
            <pc:docMk/>
            <pc:sldMk cId="1401281751" sldId="345"/>
            <ac:spMk id="13" creationId="{77D7BD89-281C-8AED-2697-DDC890E5597B}"/>
          </ac:spMkLst>
        </pc:spChg>
        <pc:spChg chg="add mod">
          <ac:chgData name="YAP JIA JUN" userId="33414b63-edcd-42ec-822b-73c4dce8ec76" providerId="ADAL" clId="{A3F5B6CE-99E3-4A61-8316-3B47FC859FFE}" dt="2023-07-23T16:33:07.275" v="18724" actId="164"/>
          <ac:spMkLst>
            <pc:docMk/>
            <pc:sldMk cId="1401281751" sldId="345"/>
            <ac:spMk id="14" creationId="{97671B61-8CDB-4CFD-69FB-D2F675CCFBD3}"/>
          </ac:spMkLst>
        </pc:spChg>
        <pc:spChg chg="add mod">
          <ac:chgData name="YAP JIA JUN" userId="33414b63-edcd-42ec-822b-73c4dce8ec76" providerId="ADAL" clId="{A3F5B6CE-99E3-4A61-8316-3B47FC859FFE}" dt="2023-07-23T16:32:04.418" v="18707" actId="164"/>
          <ac:spMkLst>
            <pc:docMk/>
            <pc:sldMk cId="1401281751" sldId="345"/>
            <ac:spMk id="15" creationId="{61A99A0D-F856-3CE5-62BA-53EFA1ACBC35}"/>
          </ac:spMkLst>
        </pc:spChg>
        <pc:spChg chg="add mod">
          <ac:chgData name="YAP JIA JUN" userId="33414b63-edcd-42ec-822b-73c4dce8ec76" providerId="ADAL" clId="{A3F5B6CE-99E3-4A61-8316-3B47FC859FFE}" dt="2023-07-23T16:31:06.816" v="18694" actId="164"/>
          <ac:spMkLst>
            <pc:docMk/>
            <pc:sldMk cId="1401281751" sldId="345"/>
            <ac:spMk id="16" creationId="{74E6F212-074D-2D04-E0E8-54985867A2DA}"/>
          </ac:spMkLst>
        </pc:spChg>
        <pc:spChg chg="add mod ord">
          <ac:chgData name="YAP JIA JUN" userId="33414b63-edcd-42ec-822b-73c4dce8ec76" providerId="ADAL" clId="{A3F5B6CE-99E3-4A61-8316-3B47FC859FFE}" dt="2023-07-23T16:31:37.578" v="18703" actId="164"/>
          <ac:spMkLst>
            <pc:docMk/>
            <pc:sldMk cId="1401281751" sldId="345"/>
            <ac:spMk id="17" creationId="{B56E92C9-2930-BAE5-7498-9D56E0D7EE27}"/>
          </ac:spMkLst>
        </pc:spChg>
        <pc:spChg chg="add mod">
          <ac:chgData name="YAP JIA JUN" userId="33414b63-edcd-42ec-822b-73c4dce8ec76" providerId="ADAL" clId="{A3F5B6CE-99E3-4A61-8316-3B47FC859FFE}" dt="2023-07-23T16:31:06.816" v="18694" actId="164"/>
          <ac:spMkLst>
            <pc:docMk/>
            <pc:sldMk cId="1401281751" sldId="345"/>
            <ac:spMk id="18" creationId="{AA1D9242-D4F1-B793-676A-D16BE31C23E4}"/>
          </ac:spMkLst>
        </pc:spChg>
        <pc:spChg chg="add mod">
          <ac:chgData name="YAP JIA JUN" userId="33414b63-edcd-42ec-822b-73c4dce8ec76" providerId="ADAL" clId="{A3F5B6CE-99E3-4A61-8316-3B47FC859FFE}" dt="2023-07-23T16:32:04.418" v="18707" actId="164"/>
          <ac:spMkLst>
            <pc:docMk/>
            <pc:sldMk cId="1401281751" sldId="345"/>
            <ac:spMk id="19" creationId="{383B308F-DF3B-EF33-C009-AD7DFB5078CF}"/>
          </ac:spMkLst>
        </pc:spChg>
        <pc:spChg chg="add del mod">
          <ac:chgData name="YAP JIA JUN" userId="33414b63-edcd-42ec-822b-73c4dce8ec76" providerId="ADAL" clId="{A3F5B6CE-99E3-4A61-8316-3B47FC859FFE}" dt="2023-07-23T14:10:00.055" v="18490" actId="478"/>
          <ac:spMkLst>
            <pc:docMk/>
            <pc:sldMk cId="1401281751" sldId="345"/>
            <ac:spMk id="20" creationId="{BF9C6999-2EEB-7649-E1CA-5DFA520DF46B}"/>
          </ac:spMkLst>
        </pc:spChg>
        <pc:spChg chg="add mod">
          <ac:chgData name="YAP JIA JUN" userId="33414b63-edcd-42ec-822b-73c4dce8ec76" providerId="ADAL" clId="{A3F5B6CE-99E3-4A61-8316-3B47FC859FFE}" dt="2023-07-23T16:33:32.458" v="18737" actId="164"/>
          <ac:spMkLst>
            <pc:docMk/>
            <pc:sldMk cId="1401281751" sldId="345"/>
            <ac:spMk id="21" creationId="{91B42558-F4E6-8279-3659-CD0D69B98B4B}"/>
          </ac:spMkLst>
        </pc:spChg>
        <pc:spChg chg="add mod">
          <ac:chgData name="YAP JIA JUN" userId="33414b63-edcd-42ec-822b-73c4dce8ec76" providerId="ADAL" clId="{A3F5B6CE-99E3-4A61-8316-3B47FC859FFE}" dt="2023-07-23T16:33:07.275" v="18724" actId="164"/>
          <ac:spMkLst>
            <pc:docMk/>
            <pc:sldMk cId="1401281751" sldId="345"/>
            <ac:spMk id="22" creationId="{A2E135EA-4769-5B3A-21E0-7ADBC1245BB1}"/>
          </ac:spMkLst>
        </pc:spChg>
        <pc:grpChg chg="add mod">
          <ac:chgData name="YAP JIA JUN" userId="33414b63-edcd-42ec-822b-73c4dce8ec76" providerId="ADAL" clId="{A3F5B6CE-99E3-4A61-8316-3B47FC859FFE}" dt="2023-07-24T14:56:52.263" v="19793" actId="1076"/>
          <ac:grpSpMkLst>
            <pc:docMk/>
            <pc:sldMk cId="1401281751" sldId="345"/>
            <ac:grpSpMk id="23" creationId="{967334E3-2295-FB53-C1AF-D89159938CA8}"/>
          </ac:grpSpMkLst>
        </pc:grpChg>
        <pc:grpChg chg="add mod">
          <ac:chgData name="YAP JIA JUN" userId="33414b63-edcd-42ec-822b-73c4dce8ec76" providerId="ADAL" clId="{A3F5B6CE-99E3-4A61-8316-3B47FC859FFE}" dt="2023-07-24T14:57:24.518" v="19805" actId="1076"/>
          <ac:grpSpMkLst>
            <pc:docMk/>
            <pc:sldMk cId="1401281751" sldId="345"/>
            <ac:grpSpMk id="24" creationId="{E7BC395D-A0EB-6867-4F6E-2FFEFA9CB078}"/>
          </ac:grpSpMkLst>
        </pc:grpChg>
        <pc:grpChg chg="add mod">
          <ac:chgData name="YAP JIA JUN" userId="33414b63-edcd-42ec-822b-73c4dce8ec76" providerId="ADAL" clId="{A3F5B6CE-99E3-4A61-8316-3B47FC859FFE}" dt="2023-07-24T14:56:51.825" v="19792" actId="1076"/>
          <ac:grpSpMkLst>
            <pc:docMk/>
            <pc:sldMk cId="1401281751" sldId="345"/>
            <ac:grpSpMk id="25" creationId="{6AD17CE4-2DA1-834A-3465-8978898D939B}"/>
          </ac:grpSpMkLst>
        </pc:grpChg>
        <pc:grpChg chg="add mod">
          <ac:chgData name="YAP JIA JUN" userId="33414b63-edcd-42ec-822b-73c4dce8ec76" providerId="ADAL" clId="{A3F5B6CE-99E3-4A61-8316-3B47FC859FFE}" dt="2023-07-24T14:56:52.702" v="19794" actId="1076"/>
          <ac:grpSpMkLst>
            <pc:docMk/>
            <pc:sldMk cId="1401281751" sldId="345"/>
            <ac:grpSpMk id="26" creationId="{27EF8C44-B532-E4EC-D163-82EFDFF81FB5}"/>
          </ac:grpSpMkLst>
        </pc:grpChg>
        <pc:grpChg chg="add del mod">
          <ac:chgData name="YAP JIA JUN" userId="33414b63-edcd-42ec-822b-73c4dce8ec76" providerId="ADAL" clId="{A3F5B6CE-99E3-4A61-8316-3B47FC859FFE}" dt="2023-07-24T14:57:14.969" v="19804" actId="1076"/>
          <ac:grpSpMkLst>
            <pc:docMk/>
            <pc:sldMk cId="1401281751" sldId="345"/>
            <ac:grpSpMk id="27" creationId="{8974866F-5351-A318-91EB-FAC669D9F081}"/>
          </ac:grpSpMkLst>
        </pc:grpChg>
        <pc:picChg chg="del">
          <ac:chgData name="YAP JIA JUN" userId="33414b63-edcd-42ec-822b-73c4dce8ec76" providerId="ADAL" clId="{A3F5B6CE-99E3-4A61-8316-3B47FC859FFE}" dt="2023-07-23T07:27:28.468" v="15028" actId="478"/>
          <ac:picMkLst>
            <pc:docMk/>
            <pc:sldMk cId="1401281751" sldId="345"/>
            <ac:picMk id="2" creationId="{17A65C2D-3420-5EE1-F299-3FBB122E34A0}"/>
          </ac:picMkLst>
        </pc:picChg>
      </pc:sldChg>
      <pc:sldChg chg="modSp add del mod modTransition">
        <pc:chgData name="YAP JIA JUN" userId="33414b63-edcd-42ec-822b-73c4dce8ec76" providerId="ADAL" clId="{A3F5B6CE-99E3-4A61-8316-3B47FC859FFE}" dt="2023-07-23T06:58:35.311" v="14220" actId="47"/>
        <pc:sldMkLst>
          <pc:docMk/>
          <pc:sldMk cId="3951641451" sldId="345"/>
        </pc:sldMkLst>
        <pc:grpChg chg="mod">
          <ac:chgData name="YAP JIA JUN" userId="33414b63-edcd-42ec-822b-73c4dce8ec76" providerId="ADAL" clId="{A3F5B6CE-99E3-4A61-8316-3B47FC859FFE}" dt="2023-07-23T06:57:30.926" v="14215" actId="1038"/>
          <ac:grpSpMkLst>
            <pc:docMk/>
            <pc:sldMk cId="3951641451" sldId="345"/>
            <ac:grpSpMk id="3" creationId="{31928E01-E385-2A7A-8ED2-7FD7A60A758E}"/>
          </ac:grpSpMkLst>
        </pc:grpChg>
        <pc:picChg chg="mod">
          <ac:chgData name="YAP JIA JUN" userId="33414b63-edcd-42ec-822b-73c4dce8ec76" providerId="ADAL" clId="{A3F5B6CE-99E3-4A61-8316-3B47FC859FFE}" dt="2023-07-23T06:57:03.960" v="14188" actId="1076"/>
          <ac:picMkLst>
            <pc:docMk/>
            <pc:sldMk cId="3951641451" sldId="345"/>
            <ac:picMk id="9" creationId="{5CB2082D-95A0-C29E-735D-45EA817AD215}"/>
          </ac:picMkLst>
        </pc:picChg>
      </pc:sldChg>
      <pc:sldChg chg="addSp delSp modSp add mod modTransition modAnim">
        <pc:chgData name="YAP JIA JUN" userId="33414b63-edcd-42ec-822b-73c4dce8ec76" providerId="ADAL" clId="{A3F5B6CE-99E3-4A61-8316-3B47FC859FFE}" dt="2023-07-24T14:54:49.232" v="19784" actId="1076"/>
        <pc:sldMkLst>
          <pc:docMk/>
          <pc:sldMk cId="2224012339" sldId="346"/>
        </pc:sldMkLst>
        <pc:spChg chg="add del mod">
          <ac:chgData name="YAP JIA JUN" userId="33414b63-edcd-42ec-822b-73c4dce8ec76" providerId="ADAL" clId="{A3F5B6CE-99E3-4A61-8316-3B47FC859FFE}" dt="2023-07-23T07:28:35.848" v="15035"/>
          <ac:spMkLst>
            <pc:docMk/>
            <pc:sldMk cId="2224012339" sldId="346"/>
            <ac:spMk id="2" creationId="{A59A3963-ECC5-D9DD-376C-51A14A41FB0D}"/>
          </ac:spMkLst>
        </pc:spChg>
        <pc:spChg chg="del">
          <ac:chgData name="YAP JIA JUN" userId="33414b63-edcd-42ec-822b-73c4dce8ec76" providerId="ADAL" clId="{A3F5B6CE-99E3-4A61-8316-3B47FC859FFE}" dt="2023-07-23T07:28:37.672" v="15036" actId="478"/>
          <ac:spMkLst>
            <pc:docMk/>
            <pc:sldMk cId="2224012339" sldId="346"/>
            <ac:spMk id="4" creationId="{D936E063-7D15-1BA1-389C-5F887B78D477}"/>
          </ac:spMkLst>
        </pc:spChg>
        <pc:spChg chg="del">
          <ac:chgData name="YAP JIA JUN" userId="33414b63-edcd-42ec-822b-73c4dce8ec76" providerId="ADAL" clId="{A3F5B6CE-99E3-4A61-8316-3B47FC859FFE}" dt="2023-07-23T07:28:37.672" v="15036" actId="478"/>
          <ac:spMkLst>
            <pc:docMk/>
            <pc:sldMk cId="2224012339" sldId="346"/>
            <ac:spMk id="5" creationId="{8941D09E-EE9C-198E-E4DA-E3D0F793E755}"/>
          </ac:spMkLst>
        </pc:spChg>
        <pc:spChg chg="add del mod">
          <ac:chgData name="YAP JIA JUN" userId="33414b63-edcd-42ec-822b-73c4dce8ec76" providerId="ADAL" clId="{A3F5B6CE-99E3-4A61-8316-3B47FC859FFE}" dt="2023-07-23T07:28:35.848" v="15035"/>
          <ac:spMkLst>
            <pc:docMk/>
            <pc:sldMk cId="2224012339" sldId="346"/>
            <ac:spMk id="6" creationId="{62EEDDA8-ED18-9050-9F55-B5E90050B58E}"/>
          </ac:spMkLst>
        </pc:spChg>
        <pc:spChg chg="add del mod">
          <ac:chgData name="YAP JIA JUN" userId="33414b63-edcd-42ec-822b-73c4dce8ec76" providerId="ADAL" clId="{A3F5B6CE-99E3-4A61-8316-3B47FC859FFE}" dt="2023-07-23T07:28:35.848" v="15035"/>
          <ac:spMkLst>
            <pc:docMk/>
            <pc:sldMk cId="2224012339" sldId="346"/>
            <ac:spMk id="7" creationId="{D6032AA5-FB70-FFA6-1391-C62D1E8F98E3}"/>
          </ac:spMkLst>
        </pc:spChg>
        <pc:spChg chg="del">
          <ac:chgData name="YAP JIA JUN" userId="33414b63-edcd-42ec-822b-73c4dce8ec76" providerId="ADAL" clId="{A3F5B6CE-99E3-4A61-8316-3B47FC859FFE}" dt="2023-07-23T07:28:37.672" v="15036" actId="478"/>
          <ac:spMkLst>
            <pc:docMk/>
            <pc:sldMk cId="2224012339" sldId="346"/>
            <ac:spMk id="8" creationId="{6749B56A-E75C-D4C0-6CCE-6AD89F37ECDC}"/>
          </ac:spMkLst>
        </pc:spChg>
        <pc:spChg chg="del mod">
          <ac:chgData name="YAP JIA JUN" userId="33414b63-edcd-42ec-822b-73c4dce8ec76" providerId="ADAL" clId="{A3F5B6CE-99E3-4A61-8316-3B47FC859FFE}" dt="2023-07-23T07:55:54.302" v="15464" actId="478"/>
          <ac:spMkLst>
            <pc:docMk/>
            <pc:sldMk cId="2224012339" sldId="346"/>
            <ac:spMk id="9" creationId="{EFDD9EBF-DDA1-71AA-6890-F2EFDCD7182F}"/>
          </ac:spMkLst>
        </pc:spChg>
        <pc:spChg chg="mod">
          <ac:chgData name="YAP JIA JUN" userId="33414b63-edcd-42ec-822b-73c4dce8ec76" providerId="ADAL" clId="{A3F5B6CE-99E3-4A61-8316-3B47FC859FFE}" dt="2023-07-23T07:30:00.794" v="15094" actId="20577"/>
          <ac:spMkLst>
            <pc:docMk/>
            <pc:sldMk cId="2224012339" sldId="346"/>
            <ac:spMk id="10" creationId="{74984D4C-6FD2-7A97-97E1-D8A52246361A}"/>
          </ac:spMkLst>
        </pc:spChg>
        <pc:spChg chg="add del mod">
          <ac:chgData name="YAP JIA JUN" userId="33414b63-edcd-42ec-822b-73c4dce8ec76" providerId="ADAL" clId="{A3F5B6CE-99E3-4A61-8316-3B47FC859FFE}" dt="2023-07-23T07:28:35.848" v="15035"/>
          <ac:spMkLst>
            <pc:docMk/>
            <pc:sldMk cId="2224012339" sldId="346"/>
            <ac:spMk id="11" creationId="{920242E9-EF4A-6150-60C4-A429BFBAB177}"/>
          </ac:spMkLst>
        </pc:spChg>
        <pc:spChg chg="del mod">
          <ac:chgData name="YAP JIA JUN" userId="33414b63-edcd-42ec-822b-73c4dce8ec76" providerId="ADAL" clId="{A3F5B6CE-99E3-4A61-8316-3B47FC859FFE}" dt="2023-07-23T07:55:56.319" v="15465" actId="478"/>
          <ac:spMkLst>
            <pc:docMk/>
            <pc:sldMk cId="2224012339" sldId="346"/>
            <ac:spMk id="13" creationId="{77D7BD89-281C-8AED-2697-DDC890E5597B}"/>
          </ac:spMkLst>
        </pc:spChg>
        <pc:spChg chg="del">
          <ac:chgData name="YAP JIA JUN" userId="33414b63-edcd-42ec-822b-73c4dce8ec76" providerId="ADAL" clId="{A3F5B6CE-99E3-4A61-8316-3B47FC859FFE}" dt="2023-07-23T07:28:37.672" v="15036" actId="478"/>
          <ac:spMkLst>
            <pc:docMk/>
            <pc:sldMk cId="2224012339" sldId="346"/>
            <ac:spMk id="14" creationId="{97671B61-8CDB-4CFD-69FB-D2F675CCFBD3}"/>
          </ac:spMkLst>
        </pc:spChg>
        <pc:spChg chg="del">
          <ac:chgData name="YAP JIA JUN" userId="33414b63-edcd-42ec-822b-73c4dce8ec76" providerId="ADAL" clId="{A3F5B6CE-99E3-4A61-8316-3B47FC859FFE}" dt="2023-07-23T07:28:37.672" v="15036" actId="478"/>
          <ac:spMkLst>
            <pc:docMk/>
            <pc:sldMk cId="2224012339" sldId="346"/>
            <ac:spMk id="15" creationId="{61A99A0D-F856-3CE5-62BA-53EFA1ACBC35}"/>
          </ac:spMkLst>
        </pc:spChg>
        <pc:spChg chg="del">
          <ac:chgData name="YAP JIA JUN" userId="33414b63-edcd-42ec-822b-73c4dce8ec76" providerId="ADAL" clId="{A3F5B6CE-99E3-4A61-8316-3B47FC859FFE}" dt="2023-07-23T07:28:37.672" v="15036" actId="478"/>
          <ac:spMkLst>
            <pc:docMk/>
            <pc:sldMk cId="2224012339" sldId="346"/>
            <ac:spMk id="16" creationId="{74E6F212-074D-2D04-E0E8-54985867A2DA}"/>
          </ac:spMkLst>
        </pc:spChg>
        <pc:spChg chg="add del mod">
          <ac:chgData name="YAP JIA JUN" userId="33414b63-edcd-42ec-822b-73c4dce8ec76" providerId="ADAL" clId="{A3F5B6CE-99E3-4A61-8316-3B47FC859FFE}" dt="2023-07-23T07:28:35.848" v="15035"/>
          <ac:spMkLst>
            <pc:docMk/>
            <pc:sldMk cId="2224012339" sldId="346"/>
            <ac:spMk id="17" creationId="{C039C137-D114-D53B-FFE3-57534E63BFB8}"/>
          </ac:spMkLst>
        </pc:spChg>
        <pc:spChg chg="add del mod">
          <ac:chgData name="YAP JIA JUN" userId="33414b63-edcd-42ec-822b-73c4dce8ec76" providerId="ADAL" clId="{A3F5B6CE-99E3-4A61-8316-3B47FC859FFE}" dt="2023-07-23T07:28:35.848" v="15035"/>
          <ac:spMkLst>
            <pc:docMk/>
            <pc:sldMk cId="2224012339" sldId="346"/>
            <ac:spMk id="18" creationId="{95531C94-B146-E22D-76D3-F8F34F846A34}"/>
          </ac:spMkLst>
        </pc:spChg>
        <pc:spChg chg="mod">
          <ac:chgData name="YAP JIA JUN" userId="33414b63-edcd-42ec-822b-73c4dce8ec76" providerId="ADAL" clId="{A3F5B6CE-99E3-4A61-8316-3B47FC859FFE}" dt="2023-07-23T07:28:32.693" v="15034"/>
          <ac:spMkLst>
            <pc:docMk/>
            <pc:sldMk cId="2224012339" sldId="346"/>
            <ac:spMk id="20" creationId="{4F26126E-33DE-1564-0C7E-02953B388F55}"/>
          </ac:spMkLst>
        </pc:spChg>
        <pc:spChg chg="mod">
          <ac:chgData name="YAP JIA JUN" userId="33414b63-edcd-42ec-822b-73c4dce8ec76" providerId="ADAL" clId="{A3F5B6CE-99E3-4A61-8316-3B47FC859FFE}" dt="2023-07-23T07:28:32.693" v="15034"/>
          <ac:spMkLst>
            <pc:docMk/>
            <pc:sldMk cId="2224012339" sldId="346"/>
            <ac:spMk id="21" creationId="{C4EBF3DC-9FB2-CEF2-A966-B7C7B36B212B}"/>
          </ac:spMkLst>
        </pc:spChg>
        <pc:spChg chg="mod">
          <ac:chgData name="YAP JIA JUN" userId="33414b63-edcd-42ec-822b-73c4dce8ec76" providerId="ADAL" clId="{A3F5B6CE-99E3-4A61-8316-3B47FC859FFE}" dt="2023-07-23T07:28:32.693" v="15034"/>
          <ac:spMkLst>
            <pc:docMk/>
            <pc:sldMk cId="2224012339" sldId="346"/>
            <ac:spMk id="22" creationId="{5709FDB3-FBE8-92A9-85BB-7101559CB9E4}"/>
          </ac:spMkLst>
        </pc:spChg>
        <pc:spChg chg="mod">
          <ac:chgData name="YAP JIA JUN" userId="33414b63-edcd-42ec-822b-73c4dce8ec76" providerId="ADAL" clId="{A3F5B6CE-99E3-4A61-8316-3B47FC859FFE}" dt="2023-07-23T07:28:32.693" v="15034"/>
          <ac:spMkLst>
            <pc:docMk/>
            <pc:sldMk cId="2224012339" sldId="346"/>
            <ac:spMk id="23" creationId="{0F03BB0A-2EA8-0EC6-49D9-AC4EE925B743}"/>
          </ac:spMkLst>
        </pc:spChg>
        <pc:spChg chg="add del mod">
          <ac:chgData name="YAP JIA JUN" userId="33414b63-edcd-42ec-822b-73c4dce8ec76" providerId="ADAL" clId="{A3F5B6CE-99E3-4A61-8316-3B47FC859FFE}" dt="2023-07-23T07:28:35.848" v="15035"/>
          <ac:spMkLst>
            <pc:docMk/>
            <pc:sldMk cId="2224012339" sldId="346"/>
            <ac:spMk id="24" creationId="{ACFE7C3B-6951-03E0-0DED-55FF4F7FE9E4}"/>
          </ac:spMkLst>
        </pc:spChg>
        <pc:spChg chg="add mod">
          <ac:chgData name="YAP JIA JUN" userId="33414b63-edcd-42ec-822b-73c4dce8ec76" providerId="ADAL" clId="{A3F5B6CE-99E3-4A61-8316-3B47FC859FFE}" dt="2023-07-23T16:38:36.606" v="18799" actId="20577"/>
          <ac:spMkLst>
            <pc:docMk/>
            <pc:sldMk cId="2224012339" sldId="346"/>
            <ac:spMk id="25" creationId="{6EA4140F-161E-97A9-567C-23068E3507E3}"/>
          </ac:spMkLst>
        </pc:spChg>
        <pc:spChg chg="add mod">
          <ac:chgData name="YAP JIA JUN" userId="33414b63-edcd-42ec-822b-73c4dce8ec76" providerId="ADAL" clId="{A3F5B6CE-99E3-4A61-8316-3B47FC859FFE}" dt="2023-07-24T14:54:49.232" v="19784" actId="1076"/>
          <ac:spMkLst>
            <pc:docMk/>
            <pc:sldMk cId="2224012339" sldId="346"/>
            <ac:spMk id="26" creationId="{0D8DE08C-B9EE-F2C4-23AC-D91E0F249908}"/>
          </ac:spMkLst>
        </pc:spChg>
        <pc:spChg chg="add mod">
          <ac:chgData name="YAP JIA JUN" userId="33414b63-edcd-42ec-822b-73c4dce8ec76" providerId="ADAL" clId="{A3F5B6CE-99E3-4A61-8316-3B47FC859FFE}" dt="2023-07-23T16:39:32.985" v="18809" actId="1076"/>
          <ac:spMkLst>
            <pc:docMk/>
            <pc:sldMk cId="2224012339" sldId="346"/>
            <ac:spMk id="27" creationId="{B525DA14-18FB-E8C0-6159-05348CFC7437}"/>
          </ac:spMkLst>
        </pc:spChg>
        <pc:spChg chg="add mod">
          <ac:chgData name="YAP JIA JUN" userId="33414b63-edcd-42ec-822b-73c4dce8ec76" providerId="ADAL" clId="{A3F5B6CE-99E3-4A61-8316-3B47FC859FFE}" dt="2023-07-23T16:40:48.431" v="18815" actId="14100"/>
          <ac:spMkLst>
            <pc:docMk/>
            <pc:sldMk cId="2224012339" sldId="346"/>
            <ac:spMk id="28" creationId="{9DFF5C76-9663-9F50-E332-65D8556B9D66}"/>
          </ac:spMkLst>
        </pc:spChg>
        <pc:spChg chg="add mod">
          <ac:chgData name="YAP JIA JUN" userId="33414b63-edcd-42ec-822b-73c4dce8ec76" providerId="ADAL" clId="{A3F5B6CE-99E3-4A61-8316-3B47FC859FFE}" dt="2023-07-23T08:19:59.679" v="15608" actId="164"/>
          <ac:spMkLst>
            <pc:docMk/>
            <pc:sldMk cId="2224012339" sldId="346"/>
            <ac:spMk id="29" creationId="{FF808FDB-B76D-70DA-6D03-CF247C04E060}"/>
          </ac:spMkLst>
        </pc:spChg>
        <pc:spChg chg="add mod">
          <ac:chgData name="YAP JIA JUN" userId="33414b63-edcd-42ec-822b-73c4dce8ec76" providerId="ADAL" clId="{A3F5B6CE-99E3-4A61-8316-3B47FC859FFE}" dt="2023-07-23T08:21:01.997" v="15613" actId="164"/>
          <ac:spMkLst>
            <pc:docMk/>
            <pc:sldMk cId="2224012339" sldId="346"/>
            <ac:spMk id="30" creationId="{E9FCF4D3-F7BF-D646-44ED-69D81512BE91}"/>
          </ac:spMkLst>
        </pc:spChg>
        <pc:spChg chg="mod">
          <ac:chgData name="YAP JIA JUN" userId="33414b63-edcd-42ec-822b-73c4dce8ec76" providerId="ADAL" clId="{A3F5B6CE-99E3-4A61-8316-3B47FC859FFE}" dt="2023-07-23T07:28:38.272" v="15037"/>
          <ac:spMkLst>
            <pc:docMk/>
            <pc:sldMk cId="2224012339" sldId="346"/>
            <ac:spMk id="32" creationId="{1F384CC2-CCB2-E7B9-DAA3-AAFA96581443}"/>
          </ac:spMkLst>
        </pc:spChg>
        <pc:spChg chg="mod">
          <ac:chgData name="YAP JIA JUN" userId="33414b63-edcd-42ec-822b-73c4dce8ec76" providerId="ADAL" clId="{A3F5B6CE-99E3-4A61-8316-3B47FC859FFE}" dt="2023-07-23T07:28:38.272" v="15037"/>
          <ac:spMkLst>
            <pc:docMk/>
            <pc:sldMk cId="2224012339" sldId="346"/>
            <ac:spMk id="33" creationId="{23515EA4-7836-76DF-6D20-28AE66A05998}"/>
          </ac:spMkLst>
        </pc:spChg>
        <pc:spChg chg="mod">
          <ac:chgData name="YAP JIA JUN" userId="33414b63-edcd-42ec-822b-73c4dce8ec76" providerId="ADAL" clId="{A3F5B6CE-99E3-4A61-8316-3B47FC859FFE}" dt="2023-07-23T07:28:38.272" v="15037"/>
          <ac:spMkLst>
            <pc:docMk/>
            <pc:sldMk cId="2224012339" sldId="346"/>
            <ac:spMk id="34" creationId="{E59118FE-8038-5EB0-F0B7-3ECB8951B967}"/>
          </ac:spMkLst>
        </pc:spChg>
        <pc:spChg chg="mod">
          <ac:chgData name="YAP JIA JUN" userId="33414b63-edcd-42ec-822b-73c4dce8ec76" providerId="ADAL" clId="{A3F5B6CE-99E3-4A61-8316-3B47FC859FFE}" dt="2023-07-23T07:28:38.272" v="15037"/>
          <ac:spMkLst>
            <pc:docMk/>
            <pc:sldMk cId="2224012339" sldId="346"/>
            <ac:spMk id="35" creationId="{7E304CB0-2C55-6DEA-366A-10E6E4784013}"/>
          </ac:spMkLst>
        </pc:spChg>
        <pc:spChg chg="add del mod">
          <ac:chgData name="YAP JIA JUN" userId="33414b63-edcd-42ec-822b-73c4dce8ec76" providerId="ADAL" clId="{A3F5B6CE-99E3-4A61-8316-3B47FC859FFE}" dt="2023-07-23T08:20:02.127" v="15609" actId="478"/>
          <ac:spMkLst>
            <pc:docMk/>
            <pc:sldMk cId="2224012339" sldId="346"/>
            <ac:spMk id="36" creationId="{0078FBF3-C2CF-C0EC-0864-BEEF9596DACF}"/>
          </ac:spMkLst>
        </pc:spChg>
        <pc:spChg chg="mod">
          <ac:chgData name="YAP JIA JUN" userId="33414b63-edcd-42ec-822b-73c4dce8ec76" providerId="ADAL" clId="{A3F5B6CE-99E3-4A61-8316-3B47FC859FFE}" dt="2023-07-23T08:19:45.562" v="15607" actId="207"/>
          <ac:spMkLst>
            <pc:docMk/>
            <pc:sldMk cId="2224012339" sldId="346"/>
            <ac:spMk id="38" creationId="{DC48ADCB-34D1-7B96-8793-2EA2653B3A92}"/>
          </ac:spMkLst>
        </pc:spChg>
        <pc:spChg chg="mod">
          <ac:chgData name="YAP JIA JUN" userId="33414b63-edcd-42ec-822b-73c4dce8ec76" providerId="ADAL" clId="{A3F5B6CE-99E3-4A61-8316-3B47FC859FFE}" dt="2023-07-23T08:19:45.562" v="15607" actId="207"/>
          <ac:spMkLst>
            <pc:docMk/>
            <pc:sldMk cId="2224012339" sldId="346"/>
            <ac:spMk id="39" creationId="{599FD5B0-4326-2BD1-58D6-154A211EA219}"/>
          </ac:spMkLst>
        </pc:spChg>
        <pc:spChg chg="mod">
          <ac:chgData name="YAP JIA JUN" userId="33414b63-edcd-42ec-822b-73c4dce8ec76" providerId="ADAL" clId="{A3F5B6CE-99E3-4A61-8316-3B47FC859FFE}" dt="2023-07-23T08:19:45.562" v="15607" actId="207"/>
          <ac:spMkLst>
            <pc:docMk/>
            <pc:sldMk cId="2224012339" sldId="346"/>
            <ac:spMk id="40" creationId="{FB527918-93D5-D146-D76E-10171F078479}"/>
          </ac:spMkLst>
        </pc:spChg>
        <pc:spChg chg="mod">
          <ac:chgData name="YAP JIA JUN" userId="33414b63-edcd-42ec-822b-73c4dce8ec76" providerId="ADAL" clId="{A3F5B6CE-99E3-4A61-8316-3B47FC859FFE}" dt="2023-07-23T08:20:58.037" v="15612" actId="207"/>
          <ac:spMkLst>
            <pc:docMk/>
            <pc:sldMk cId="2224012339" sldId="346"/>
            <ac:spMk id="43" creationId="{D6451237-4D0E-22BC-95AB-13E6E5755264}"/>
          </ac:spMkLst>
        </pc:spChg>
        <pc:spChg chg="mod">
          <ac:chgData name="YAP JIA JUN" userId="33414b63-edcd-42ec-822b-73c4dce8ec76" providerId="ADAL" clId="{A3F5B6CE-99E3-4A61-8316-3B47FC859FFE}" dt="2023-07-23T08:20:58.037" v="15612" actId="207"/>
          <ac:spMkLst>
            <pc:docMk/>
            <pc:sldMk cId="2224012339" sldId="346"/>
            <ac:spMk id="44" creationId="{2FDEADC9-549C-446E-961C-283F1BA59363}"/>
          </ac:spMkLst>
        </pc:spChg>
        <pc:spChg chg="mod">
          <ac:chgData name="YAP JIA JUN" userId="33414b63-edcd-42ec-822b-73c4dce8ec76" providerId="ADAL" clId="{A3F5B6CE-99E3-4A61-8316-3B47FC859FFE}" dt="2023-07-23T08:20:58.037" v="15612" actId="207"/>
          <ac:spMkLst>
            <pc:docMk/>
            <pc:sldMk cId="2224012339" sldId="346"/>
            <ac:spMk id="45" creationId="{AE7A119D-4EA2-5277-A950-19B8C06ED196}"/>
          </ac:spMkLst>
        </pc:spChg>
        <pc:grpChg chg="add del mod">
          <ac:chgData name="YAP JIA JUN" userId="33414b63-edcd-42ec-822b-73c4dce8ec76" providerId="ADAL" clId="{A3F5B6CE-99E3-4A61-8316-3B47FC859FFE}" dt="2023-07-23T07:28:35.848" v="15035"/>
          <ac:grpSpMkLst>
            <pc:docMk/>
            <pc:sldMk cId="2224012339" sldId="346"/>
            <ac:grpSpMk id="19" creationId="{66CBB5D9-4526-04B8-96AD-A26F02705CF0}"/>
          </ac:grpSpMkLst>
        </pc:grpChg>
        <pc:grpChg chg="add del mod">
          <ac:chgData name="YAP JIA JUN" userId="33414b63-edcd-42ec-822b-73c4dce8ec76" providerId="ADAL" clId="{A3F5B6CE-99E3-4A61-8316-3B47FC859FFE}" dt="2023-07-23T08:19:26.441" v="15605" actId="478"/>
          <ac:grpSpMkLst>
            <pc:docMk/>
            <pc:sldMk cId="2224012339" sldId="346"/>
            <ac:grpSpMk id="31" creationId="{827316FD-9570-42FE-50F8-49DF8BEED503}"/>
          </ac:grpSpMkLst>
        </pc:grpChg>
        <pc:grpChg chg="add mod">
          <ac:chgData name="YAP JIA JUN" userId="33414b63-edcd-42ec-822b-73c4dce8ec76" providerId="ADAL" clId="{A3F5B6CE-99E3-4A61-8316-3B47FC859FFE}" dt="2023-07-23T08:19:59.679" v="15608" actId="164"/>
          <ac:grpSpMkLst>
            <pc:docMk/>
            <pc:sldMk cId="2224012339" sldId="346"/>
            <ac:grpSpMk id="37" creationId="{5DB98A4A-D8B3-4E6E-474F-94422118580F}"/>
          </ac:grpSpMkLst>
        </pc:grpChg>
        <pc:grpChg chg="add mod">
          <ac:chgData name="YAP JIA JUN" userId="33414b63-edcd-42ec-822b-73c4dce8ec76" providerId="ADAL" clId="{A3F5B6CE-99E3-4A61-8316-3B47FC859FFE}" dt="2023-07-23T16:37:14.759" v="18768" actId="1076"/>
          <ac:grpSpMkLst>
            <pc:docMk/>
            <pc:sldMk cId="2224012339" sldId="346"/>
            <ac:grpSpMk id="41" creationId="{56EAF572-4C71-F948-B914-FA8DD583C0E5}"/>
          </ac:grpSpMkLst>
        </pc:grpChg>
        <pc:grpChg chg="add mod">
          <ac:chgData name="YAP JIA JUN" userId="33414b63-edcd-42ec-822b-73c4dce8ec76" providerId="ADAL" clId="{A3F5B6CE-99E3-4A61-8316-3B47FC859FFE}" dt="2023-07-23T08:21:01.997" v="15613" actId="164"/>
          <ac:grpSpMkLst>
            <pc:docMk/>
            <pc:sldMk cId="2224012339" sldId="346"/>
            <ac:grpSpMk id="42" creationId="{8B4152A1-2255-7EA3-453E-15B3676C3E34}"/>
          </ac:grpSpMkLst>
        </pc:grpChg>
        <pc:grpChg chg="add mod">
          <ac:chgData name="YAP JIA JUN" userId="33414b63-edcd-42ec-822b-73c4dce8ec76" providerId="ADAL" clId="{A3F5B6CE-99E3-4A61-8316-3B47FC859FFE}" dt="2023-07-23T16:39:05.041" v="18803" actId="1076"/>
          <ac:grpSpMkLst>
            <pc:docMk/>
            <pc:sldMk cId="2224012339" sldId="346"/>
            <ac:grpSpMk id="46" creationId="{ECCE3A78-389D-61C7-33A7-2433D675E2CC}"/>
          </ac:grpSpMkLst>
        </pc:grpChg>
      </pc:sldChg>
      <pc:sldChg chg="addSp delSp modSp add del mod modTransition">
        <pc:chgData name="YAP JIA JUN" userId="33414b63-edcd-42ec-822b-73c4dce8ec76" providerId="ADAL" clId="{A3F5B6CE-99E3-4A61-8316-3B47FC859FFE}" dt="2023-07-23T07:50:30.591" v="15367" actId="47"/>
        <pc:sldMkLst>
          <pc:docMk/>
          <pc:sldMk cId="1834045828" sldId="347"/>
        </pc:sldMkLst>
        <pc:spChg chg="add mod modVis">
          <ac:chgData name="YAP JIA JUN" userId="33414b63-edcd-42ec-822b-73c4dce8ec76" providerId="ADAL" clId="{A3F5B6CE-99E3-4A61-8316-3B47FC859FFE}" dt="2023-07-23T07:44:23.308" v="15348" actId="962"/>
          <ac:spMkLst>
            <pc:docMk/>
            <pc:sldMk cId="1834045828" sldId="347"/>
            <ac:spMk id="2" creationId="{C55F4E48-0934-0B01-79F5-897527F6AF91}"/>
          </ac:spMkLst>
        </pc:spChg>
        <pc:spChg chg="mod modVis">
          <ac:chgData name="YAP JIA JUN" userId="33414b63-edcd-42ec-822b-73c4dce8ec76" providerId="ADAL" clId="{A3F5B6CE-99E3-4A61-8316-3B47FC859FFE}" dt="2023-07-23T07:44:03.947" v="15346" actId="962"/>
          <ac:spMkLst>
            <pc:docMk/>
            <pc:sldMk cId="1834045828" sldId="347"/>
            <ac:spMk id="3" creationId="{18E0CEFE-8D1F-06FE-5A41-4CA8F5CF4618}"/>
          </ac:spMkLst>
        </pc:spChg>
        <pc:spChg chg="del">
          <ac:chgData name="YAP JIA JUN" userId="33414b63-edcd-42ec-822b-73c4dce8ec76" providerId="ADAL" clId="{A3F5B6CE-99E3-4A61-8316-3B47FC859FFE}" dt="2023-07-23T07:37:54.778" v="15229" actId="478"/>
          <ac:spMkLst>
            <pc:docMk/>
            <pc:sldMk cId="1834045828" sldId="347"/>
            <ac:spMk id="4" creationId="{10EB4918-9F7B-32A8-AA79-4FE3BB238DB8}"/>
          </ac:spMkLst>
        </pc:spChg>
        <pc:spChg chg="del">
          <ac:chgData name="YAP JIA JUN" userId="33414b63-edcd-42ec-822b-73c4dce8ec76" providerId="ADAL" clId="{A3F5B6CE-99E3-4A61-8316-3B47FC859FFE}" dt="2023-07-23T07:37:54.778" v="15229" actId="478"/>
          <ac:spMkLst>
            <pc:docMk/>
            <pc:sldMk cId="1834045828" sldId="347"/>
            <ac:spMk id="5" creationId="{B32EEF70-20C8-1B6A-19B7-7CEEFEA4E51F}"/>
          </ac:spMkLst>
        </pc:spChg>
        <pc:spChg chg="add mod">
          <ac:chgData name="YAP JIA JUN" userId="33414b63-edcd-42ec-822b-73c4dce8ec76" providerId="ADAL" clId="{A3F5B6CE-99E3-4A61-8316-3B47FC859FFE}" dt="2023-07-23T07:37:55.145" v="15230"/>
          <ac:spMkLst>
            <pc:docMk/>
            <pc:sldMk cId="1834045828" sldId="347"/>
            <ac:spMk id="7" creationId="{05F3B761-3B13-68B1-6DBE-02955A92E1B7}"/>
          </ac:spMkLst>
        </pc:spChg>
        <pc:spChg chg="del">
          <ac:chgData name="YAP JIA JUN" userId="33414b63-edcd-42ec-822b-73c4dce8ec76" providerId="ADAL" clId="{A3F5B6CE-99E3-4A61-8316-3B47FC859FFE}" dt="2023-07-23T07:37:54.778" v="15229" actId="478"/>
          <ac:spMkLst>
            <pc:docMk/>
            <pc:sldMk cId="1834045828" sldId="347"/>
            <ac:spMk id="8" creationId="{DA3D318D-D5B2-DD9F-A087-D4880E6080A3}"/>
          </ac:spMkLst>
        </pc:spChg>
        <pc:spChg chg="mod modVis">
          <ac:chgData name="YAP JIA JUN" userId="33414b63-edcd-42ec-822b-73c4dce8ec76" providerId="ADAL" clId="{A3F5B6CE-99E3-4A61-8316-3B47FC859FFE}" dt="2023-07-23T07:43:12.426" v="15344" actId="962"/>
          <ac:spMkLst>
            <pc:docMk/>
            <pc:sldMk cId="1834045828" sldId="347"/>
            <ac:spMk id="9" creationId="{EFDD9EBF-DDA1-71AA-6890-F2EFDCD7182F}"/>
          </ac:spMkLst>
        </pc:spChg>
        <pc:spChg chg="mod modVis">
          <ac:chgData name="YAP JIA JUN" userId="33414b63-edcd-42ec-822b-73c4dce8ec76" providerId="ADAL" clId="{A3F5B6CE-99E3-4A61-8316-3B47FC859FFE}" dt="2023-07-23T07:43:54.344" v="15345" actId="962"/>
          <ac:spMkLst>
            <pc:docMk/>
            <pc:sldMk cId="1834045828" sldId="347"/>
            <ac:spMk id="10" creationId="{74984D4C-6FD2-7A97-97E1-D8A52246361A}"/>
          </ac:spMkLst>
        </pc:spChg>
        <pc:spChg chg="add mod">
          <ac:chgData name="YAP JIA JUN" userId="33414b63-edcd-42ec-822b-73c4dce8ec76" providerId="ADAL" clId="{A3F5B6CE-99E3-4A61-8316-3B47FC859FFE}" dt="2023-07-23T07:37:55.145" v="15230"/>
          <ac:spMkLst>
            <pc:docMk/>
            <pc:sldMk cId="1834045828" sldId="347"/>
            <ac:spMk id="11" creationId="{50095A62-F604-5BCE-5312-2D11BD6A2F15}"/>
          </ac:spMkLst>
        </pc:spChg>
        <pc:spChg chg="mod modVis">
          <ac:chgData name="YAP JIA JUN" userId="33414b63-edcd-42ec-822b-73c4dce8ec76" providerId="ADAL" clId="{A3F5B6CE-99E3-4A61-8316-3B47FC859FFE}" dt="2023-07-23T07:44:14.952" v="15347" actId="962"/>
          <ac:spMkLst>
            <pc:docMk/>
            <pc:sldMk cId="1834045828" sldId="347"/>
            <ac:spMk id="12" creationId="{9DB04015-D4F1-C9AF-B5E4-D1D7C98169F7}"/>
          </ac:spMkLst>
        </pc:spChg>
        <pc:spChg chg="add mod">
          <ac:chgData name="YAP JIA JUN" userId="33414b63-edcd-42ec-822b-73c4dce8ec76" providerId="ADAL" clId="{A3F5B6CE-99E3-4A61-8316-3B47FC859FFE}" dt="2023-07-23T07:37:55.145" v="15230"/>
          <ac:spMkLst>
            <pc:docMk/>
            <pc:sldMk cId="1834045828" sldId="347"/>
            <ac:spMk id="13" creationId="{91CC4094-EFC3-01F3-93C2-FAFBBA9E43B7}"/>
          </ac:spMkLst>
        </pc:spChg>
        <pc:spChg chg="del">
          <ac:chgData name="YAP JIA JUN" userId="33414b63-edcd-42ec-822b-73c4dce8ec76" providerId="ADAL" clId="{A3F5B6CE-99E3-4A61-8316-3B47FC859FFE}" dt="2023-07-23T07:37:54.778" v="15229" actId="478"/>
          <ac:spMkLst>
            <pc:docMk/>
            <pc:sldMk cId="1834045828" sldId="347"/>
            <ac:spMk id="19" creationId="{57617E74-4228-2457-AE1A-0A78F8425B6B}"/>
          </ac:spMkLst>
        </pc:spChg>
        <pc:picChg chg="add mod">
          <ac:chgData name="YAP JIA JUN" userId="33414b63-edcd-42ec-822b-73c4dce8ec76" providerId="ADAL" clId="{A3F5B6CE-99E3-4A61-8316-3B47FC859FFE}" dt="2023-07-23T07:37:55.145" v="15230"/>
          <ac:picMkLst>
            <pc:docMk/>
            <pc:sldMk cId="1834045828" sldId="347"/>
            <ac:picMk id="6" creationId="{858A39F3-57D9-B79C-F7B1-87CF2E480A40}"/>
          </ac:picMkLst>
        </pc:picChg>
        <pc:picChg chg="del">
          <ac:chgData name="YAP JIA JUN" userId="33414b63-edcd-42ec-822b-73c4dce8ec76" providerId="ADAL" clId="{A3F5B6CE-99E3-4A61-8316-3B47FC859FFE}" dt="2023-07-23T07:37:54.778" v="15229" actId="478"/>
          <ac:picMkLst>
            <pc:docMk/>
            <pc:sldMk cId="1834045828" sldId="347"/>
            <ac:picMk id="16" creationId="{03EDFD11-3BF4-E6A4-B67B-5C2A5AB03EB5}"/>
          </ac:picMkLst>
        </pc:picChg>
        <pc:picChg chg="del">
          <ac:chgData name="YAP JIA JUN" userId="33414b63-edcd-42ec-822b-73c4dce8ec76" providerId="ADAL" clId="{A3F5B6CE-99E3-4A61-8316-3B47FC859FFE}" dt="2023-07-23T07:37:54.778" v="15229" actId="478"/>
          <ac:picMkLst>
            <pc:docMk/>
            <pc:sldMk cId="1834045828" sldId="347"/>
            <ac:picMk id="18" creationId="{C190C11C-CD7F-7796-DDDC-097AC2E75660}"/>
          </ac:picMkLst>
        </pc:picChg>
        <pc:picChg chg="del">
          <ac:chgData name="YAP JIA JUN" userId="33414b63-edcd-42ec-822b-73c4dce8ec76" providerId="ADAL" clId="{A3F5B6CE-99E3-4A61-8316-3B47FC859FFE}" dt="2023-07-23T07:37:54.778" v="15229" actId="478"/>
          <ac:picMkLst>
            <pc:docMk/>
            <pc:sldMk cId="1834045828" sldId="347"/>
            <ac:picMk id="1026" creationId="{A798322D-7EEA-CE7D-9665-6F7CEFC7A050}"/>
          </ac:picMkLst>
        </pc:picChg>
      </pc:sldChg>
      <pc:sldChg chg="modSp add mod ord modTransition">
        <pc:chgData name="YAP JIA JUN" userId="33414b63-edcd-42ec-822b-73c4dce8ec76" providerId="ADAL" clId="{A3F5B6CE-99E3-4A61-8316-3B47FC859FFE}" dt="2023-07-23T13:29:43.760" v="18209" actId="14838"/>
        <pc:sldMkLst>
          <pc:docMk/>
          <pc:sldMk cId="4088648916" sldId="347"/>
        </pc:sldMkLst>
        <pc:spChg chg="mod">
          <ac:chgData name="YAP JIA JUN" userId="33414b63-edcd-42ec-822b-73c4dce8ec76" providerId="ADAL" clId="{A3F5B6CE-99E3-4A61-8316-3B47FC859FFE}" dt="2023-07-23T08:38:09.144" v="15809"/>
          <ac:spMkLst>
            <pc:docMk/>
            <pc:sldMk cId="4088648916" sldId="347"/>
            <ac:spMk id="18" creationId="{BB975D7C-99E4-9DAC-7B6B-3B8B3FC8DACF}"/>
          </ac:spMkLst>
        </pc:spChg>
        <pc:spChg chg="mod">
          <ac:chgData name="YAP JIA JUN" userId="33414b63-edcd-42ec-822b-73c4dce8ec76" providerId="ADAL" clId="{A3F5B6CE-99E3-4A61-8316-3B47FC859FFE}" dt="2023-07-23T13:29:43.760" v="18209" actId="14838"/>
          <ac:spMkLst>
            <pc:docMk/>
            <pc:sldMk cId="4088648916" sldId="347"/>
            <ac:spMk id="657" creationId="{00000000-0000-0000-0000-000000000000}"/>
          </ac:spMkLst>
        </pc:spChg>
        <pc:spChg chg="mod">
          <ac:chgData name="YAP JIA JUN" userId="33414b63-edcd-42ec-822b-73c4dce8ec76" providerId="ADAL" clId="{A3F5B6CE-99E3-4A61-8316-3B47FC859FFE}" dt="2023-07-23T08:34:55" v="15688" actId="20577"/>
          <ac:spMkLst>
            <pc:docMk/>
            <pc:sldMk cId="4088648916" sldId="347"/>
            <ac:spMk id="658" creationId="{00000000-0000-0000-0000-000000000000}"/>
          </ac:spMkLst>
        </pc:spChg>
      </pc:sldChg>
      <pc:sldChg chg="modSp add del mod">
        <pc:chgData name="YAP JIA JUN" userId="33414b63-edcd-42ec-822b-73c4dce8ec76" providerId="ADAL" clId="{A3F5B6CE-99E3-4A61-8316-3B47FC859FFE}" dt="2023-07-23T07:39:05.775" v="15298" actId="47"/>
        <pc:sldMkLst>
          <pc:docMk/>
          <pc:sldMk cId="1784926779" sldId="348"/>
        </pc:sldMkLst>
        <pc:spChg chg="mod">
          <ac:chgData name="YAP JIA JUN" userId="33414b63-edcd-42ec-822b-73c4dce8ec76" providerId="ADAL" clId="{A3F5B6CE-99E3-4A61-8316-3B47FC859FFE}" dt="2023-07-23T07:38:45.907" v="15297" actId="20577"/>
          <ac:spMkLst>
            <pc:docMk/>
            <pc:sldMk cId="1784926779" sldId="348"/>
            <ac:spMk id="2" creationId="{C55F4E48-0934-0B01-79F5-897527F6AF91}"/>
          </ac:spMkLst>
        </pc:spChg>
        <pc:spChg chg="mod">
          <ac:chgData name="YAP JIA JUN" userId="33414b63-edcd-42ec-822b-73c4dce8ec76" providerId="ADAL" clId="{A3F5B6CE-99E3-4A61-8316-3B47FC859FFE}" dt="2023-07-23T07:38:21.340" v="15254" actId="20577"/>
          <ac:spMkLst>
            <pc:docMk/>
            <pc:sldMk cId="1784926779" sldId="348"/>
            <ac:spMk id="9" creationId="{EFDD9EBF-DDA1-71AA-6890-F2EFDCD7182F}"/>
          </ac:spMkLst>
        </pc:spChg>
        <pc:spChg chg="mod">
          <ac:chgData name="YAP JIA JUN" userId="33414b63-edcd-42ec-822b-73c4dce8ec76" providerId="ADAL" clId="{A3F5B6CE-99E3-4A61-8316-3B47FC859FFE}" dt="2023-07-23T07:38:32.545" v="15277" actId="20577"/>
          <ac:spMkLst>
            <pc:docMk/>
            <pc:sldMk cId="1784926779" sldId="348"/>
            <ac:spMk id="10" creationId="{74984D4C-6FD2-7A97-97E1-D8A52246361A}"/>
          </ac:spMkLst>
        </pc:spChg>
      </pc:sldChg>
      <pc:sldChg chg="addSp delSp modSp add mod ord modTransition delAnim modAnim">
        <pc:chgData name="YAP JIA JUN" userId="33414b63-edcd-42ec-822b-73c4dce8ec76" providerId="ADAL" clId="{A3F5B6CE-99E3-4A61-8316-3B47FC859FFE}" dt="2023-07-24T16:25:29.238" v="19811" actId="1036"/>
        <pc:sldMkLst>
          <pc:docMk/>
          <pc:sldMk cId="2481741553" sldId="348"/>
        </pc:sldMkLst>
        <pc:spChg chg="add del mod">
          <ac:chgData name="YAP JIA JUN" userId="33414b63-edcd-42ec-822b-73c4dce8ec76" providerId="ADAL" clId="{A3F5B6CE-99E3-4A61-8316-3B47FC859FFE}" dt="2023-07-24T12:00:42.483" v="19543" actId="478"/>
          <ac:spMkLst>
            <pc:docMk/>
            <pc:sldMk cId="2481741553" sldId="348"/>
            <ac:spMk id="4" creationId="{724B9322-BCA7-044D-6783-709C652D4DA5}"/>
          </ac:spMkLst>
        </pc:spChg>
        <pc:spChg chg="add del mod">
          <ac:chgData name="YAP JIA JUN" userId="33414b63-edcd-42ec-822b-73c4dce8ec76" providerId="ADAL" clId="{A3F5B6CE-99E3-4A61-8316-3B47FC859FFE}" dt="2023-07-24T12:00:41.914" v="19542" actId="478"/>
          <ac:spMkLst>
            <pc:docMk/>
            <pc:sldMk cId="2481741553" sldId="348"/>
            <ac:spMk id="5" creationId="{8C2B76A1-6581-76A0-9556-9FB7CDDD2CCB}"/>
          </ac:spMkLst>
        </pc:spChg>
        <pc:spChg chg="add del mod">
          <ac:chgData name="YAP JIA JUN" userId="33414b63-edcd-42ec-822b-73c4dce8ec76" providerId="ADAL" clId="{A3F5B6CE-99E3-4A61-8316-3B47FC859FFE}" dt="2023-07-24T12:00:43.967" v="19545" actId="478"/>
          <ac:spMkLst>
            <pc:docMk/>
            <pc:sldMk cId="2481741553" sldId="348"/>
            <ac:spMk id="6" creationId="{2687EA1B-D35A-D2D5-BCC0-1299CBA93DFB}"/>
          </ac:spMkLst>
        </pc:spChg>
        <pc:spChg chg="add del mod">
          <ac:chgData name="YAP JIA JUN" userId="33414b63-edcd-42ec-822b-73c4dce8ec76" providerId="ADAL" clId="{A3F5B6CE-99E3-4A61-8316-3B47FC859FFE}" dt="2023-07-24T12:00:43.418" v="19544" actId="478"/>
          <ac:spMkLst>
            <pc:docMk/>
            <pc:sldMk cId="2481741553" sldId="348"/>
            <ac:spMk id="7" creationId="{74F95778-DFEF-5918-D4E4-5E866293D42C}"/>
          </ac:spMkLst>
        </pc:spChg>
        <pc:spChg chg="add mod">
          <ac:chgData name="YAP JIA JUN" userId="33414b63-edcd-42ec-822b-73c4dce8ec76" providerId="ADAL" clId="{A3F5B6CE-99E3-4A61-8316-3B47FC859FFE}" dt="2023-07-24T16:25:29.238" v="19811" actId="1036"/>
          <ac:spMkLst>
            <pc:docMk/>
            <pc:sldMk cId="2481741553" sldId="348"/>
            <ac:spMk id="8" creationId="{C62E28A6-C31A-AACF-8F48-D43B108102D4}"/>
          </ac:spMkLst>
        </pc:spChg>
        <pc:spChg chg="add mod">
          <ac:chgData name="YAP JIA JUN" userId="33414b63-edcd-42ec-822b-73c4dce8ec76" providerId="ADAL" clId="{A3F5B6CE-99E3-4A61-8316-3B47FC859FFE}" dt="2023-07-24T12:02:21.562" v="19560" actId="14100"/>
          <ac:spMkLst>
            <pc:docMk/>
            <pc:sldMk cId="2481741553" sldId="348"/>
            <ac:spMk id="9" creationId="{41181E7B-5B8B-770D-2895-CEA6DD9E4992}"/>
          </ac:spMkLst>
        </pc:spChg>
        <pc:graphicFrameChg chg="mod modGraphic">
          <ac:chgData name="YAP JIA JUN" userId="33414b63-edcd-42ec-822b-73c4dce8ec76" providerId="ADAL" clId="{A3F5B6CE-99E3-4A61-8316-3B47FC859FFE}" dt="2023-07-24T12:01:45.355" v="19551" actId="1076"/>
          <ac:graphicFrameMkLst>
            <pc:docMk/>
            <pc:sldMk cId="2481741553" sldId="348"/>
            <ac:graphicFrameMk id="3" creationId="{19E5D58E-EA99-CA3C-16D4-B09308E85093}"/>
          </ac:graphicFrameMkLst>
        </pc:graphicFrameChg>
      </pc:sldChg>
      <pc:sldChg chg="modSp add del mod modTransition">
        <pc:chgData name="YAP JIA JUN" userId="33414b63-edcd-42ec-822b-73c4dce8ec76" providerId="ADAL" clId="{A3F5B6CE-99E3-4A61-8316-3B47FC859FFE}" dt="2023-07-23T07:50:29.547" v="15366" actId="47"/>
        <pc:sldMkLst>
          <pc:docMk/>
          <pc:sldMk cId="2925728295" sldId="348"/>
        </pc:sldMkLst>
        <pc:spChg chg="mod modVis">
          <ac:chgData name="YAP JIA JUN" userId="33414b63-edcd-42ec-822b-73c4dce8ec76" providerId="ADAL" clId="{A3F5B6CE-99E3-4A61-8316-3B47FC859FFE}" dt="2023-07-23T07:48:04.697" v="15357" actId="962"/>
          <ac:spMkLst>
            <pc:docMk/>
            <pc:sldMk cId="2925728295" sldId="348"/>
            <ac:spMk id="2" creationId="{C55F4E48-0934-0B01-79F5-897527F6AF91}"/>
          </ac:spMkLst>
        </pc:spChg>
        <pc:spChg chg="mod modVis">
          <ac:chgData name="YAP JIA JUN" userId="33414b63-edcd-42ec-822b-73c4dce8ec76" providerId="ADAL" clId="{A3F5B6CE-99E3-4A61-8316-3B47FC859FFE}" dt="2023-07-23T07:48:24.595" v="15359" actId="962"/>
          <ac:spMkLst>
            <pc:docMk/>
            <pc:sldMk cId="2925728295" sldId="348"/>
            <ac:spMk id="3" creationId="{18E0CEFE-8D1F-06FE-5A41-4CA8F5CF4618}"/>
          </ac:spMkLst>
        </pc:spChg>
        <pc:spChg chg="mod modVis">
          <ac:chgData name="YAP JIA JUN" userId="33414b63-edcd-42ec-822b-73c4dce8ec76" providerId="ADAL" clId="{A3F5B6CE-99E3-4A61-8316-3B47FC859FFE}" dt="2023-07-23T07:47:58.251" v="15355" actId="962"/>
          <ac:spMkLst>
            <pc:docMk/>
            <pc:sldMk cId="2925728295" sldId="348"/>
            <ac:spMk id="9" creationId="{EFDD9EBF-DDA1-71AA-6890-F2EFDCD7182F}"/>
          </ac:spMkLst>
        </pc:spChg>
        <pc:spChg chg="mod modVis">
          <ac:chgData name="YAP JIA JUN" userId="33414b63-edcd-42ec-822b-73c4dce8ec76" providerId="ADAL" clId="{A3F5B6CE-99E3-4A61-8316-3B47FC859FFE}" dt="2023-07-23T07:48:01.465" v="15356" actId="962"/>
          <ac:spMkLst>
            <pc:docMk/>
            <pc:sldMk cId="2925728295" sldId="348"/>
            <ac:spMk id="10" creationId="{74984D4C-6FD2-7A97-97E1-D8A52246361A}"/>
          </ac:spMkLst>
        </pc:spChg>
        <pc:spChg chg="mod modVis">
          <ac:chgData name="YAP JIA JUN" userId="33414b63-edcd-42ec-822b-73c4dce8ec76" providerId="ADAL" clId="{A3F5B6CE-99E3-4A61-8316-3B47FC859FFE}" dt="2023-07-23T07:48:15.317" v="15358" actId="962"/>
          <ac:spMkLst>
            <pc:docMk/>
            <pc:sldMk cId="2925728295" sldId="348"/>
            <ac:spMk id="12" creationId="{9DB04015-D4F1-C9AF-B5E4-D1D7C98169F7}"/>
          </ac:spMkLst>
        </pc:spChg>
      </pc:sldChg>
      <pc:sldChg chg="addSp modSp add del mod modTransition modAnim">
        <pc:chgData name="YAP JIA JUN" userId="33414b63-edcd-42ec-822b-73c4dce8ec76" providerId="ADAL" clId="{A3F5B6CE-99E3-4A61-8316-3B47FC859FFE}" dt="2023-07-24T14:04:01.856" v="19665" actId="47"/>
        <pc:sldMkLst>
          <pc:docMk/>
          <pc:sldMk cId="3558351197" sldId="349"/>
        </pc:sldMkLst>
        <pc:spChg chg="mod">
          <ac:chgData name="YAP JIA JUN" userId="33414b63-edcd-42ec-822b-73c4dce8ec76" providerId="ADAL" clId="{A3F5B6CE-99E3-4A61-8316-3B47FC859FFE}" dt="2023-07-23T09:28:33.549" v="16172"/>
          <ac:spMkLst>
            <pc:docMk/>
            <pc:sldMk cId="3558351197" sldId="349"/>
            <ac:spMk id="2" creationId="{367FAD05-EB57-54F5-2D49-85C85662C9F7}"/>
          </ac:spMkLst>
        </pc:spChg>
        <pc:spChg chg="add mod">
          <ac:chgData name="YAP JIA JUN" userId="33414b63-edcd-42ec-822b-73c4dce8ec76" providerId="ADAL" clId="{A3F5B6CE-99E3-4A61-8316-3B47FC859FFE}" dt="2023-07-23T10:00:59.793" v="16429" actId="14100"/>
          <ac:spMkLst>
            <pc:docMk/>
            <pc:sldMk cId="3558351197" sldId="349"/>
            <ac:spMk id="4" creationId="{97790E04-EF48-2FB0-2811-7046F3339615}"/>
          </ac:spMkLst>
        </pc:spChg>
        <pc:spChg chg="add mod">
          <ac:chgData name="YAP JIA JUN" userId="33414b63-edcd-42ec-822b-73c4dce8ec76" providerId="ADAL" clId="{A3F5B6CE-99E3-4A61-8316-3B47FC859FFE}" dt="2023-07-23T10:01:02.466" v="16430" actId="14100"/>
          <ac:spMkLst>
            <pc:docMk/>
            <pc:sldMk cId="3558351197" sldId="349"/>
            <ac:spMk id="5" creationId="{53DE24A6-B4E1-1BC9-A097-F54E7CD2D48F}"/>
          </ac:spMkLst>
        </pc:spChg>
        <pc:spChg chg="add mod">
          <ac:chgData name="YAP JIA JUN" userId="33414b63-edcd-42ec-822b-73c4dce8ec76" providerId="ADAL" clId="{A3F5B6CE-99E3-4A61-8316-3B47FC859FFE}" dt="2023-07-23T10:01:05.052" v="16431" actId="14100"/>
          <ac:spMkLst>
            <pc:docMk/>
            <pc:sldMk cId="3558351197" sldId="349"/>
            <ac:spMk id="6" creationId="{96765DFB-6BBC-C080-E8F1-09DDB95900C6}"/>
          </ac:spMkLst>
        </pc:spChg>
        <pc:spChg chg="add mod">
          <ac:chgData name="YAP JIA JUN" userId="33414b63-edcd-42ec-822b-73c4dce8ec76" providerId="ADAL" clId="{A3F5B6CE-99E3-4A61-8316-3B47FC859FFE}" dt="2023-07-23T10:01:08.138" v="16432" actId="14100"/>
          <ac:spMkLst>
            <pc:docMk/>
            <pc:sldMk cId="3558351197" sldId="349"/>
            <ac:spMk id="7" creationId="{B62A3096-D013-C848-88CF-FD467D821C8B}"/>
          </ac:spMkLst>
        </pc:spChg>
        <pc:graphicFrameChg chg="mod modGraphic">
          <ac:chgData name="YAP JIA JUN" userId="33414b63-edcd-42ec-822b-73c4dce8ec76" providerId="ADAL" clId="{A3F5B6CE-99E3-4A61-8316-3B47FC859FFE}" dt="2023-07-23T17:45:22.408" v="19300" actId="207"/>
          <ac:graphicFrameMkLst>
            <pc:docMk/>
            <pc:sldMk cId="3558351197" sldId="349"/>
            <ac:graphicFrameMk id="3" creationId="{19E5D58E-EA99-CA3C-16D4-B09308E85093}"/>
          </ac:graphicFrameMkLst>
        </pc:graphicFrameChg>
      </pc:sldChg>
      <pc:sldChg chg="addSp delSp modSp add mod ord modTransition delAnim modAnim">
        <pc:chgData name="YAP JIA JUN" userId="33414b63-edcd-42ec-822b-73c4dce8ec76" providerId="ADAL" clId="{A3F5B6CE-99E3-4A61-8316-3B47FC859FFE}" dt="2023-07-24T12:08:06.068" v="19596" actId="1036"/>
        <pc:sldMkLst>
          <pc:docMk/>
          <pc:sldMk cId="3815352242" sldId="350"/>
        </pc:sldMkLst>
        <pc:spChg chg="add del mod">
          <ac:chgData name="YAP JIA JUN" userId="33414b63-edcd-42ec-822b-73c4dce8ec76" providerId="ADAL" clId="{A3F5B6CE-99E3-4A61-8316-3B47FC859FFE}" dt="2023-07-24T12:05:07.848" v="19571" actId="478"/>
          <ac:spMkLst>
            <pc:docMk/>
            <pc:sldMk cId="3815352242" sldId="350"/>
            <ac:spMk id="4" creationId="{EC0A64FA-4C3E-49DC-4D27-7110861D5F18}"/>
          </ac:spMkLst>
        </pc:spChg>
        <pc:spChg chg="add del mod">
          <ac:chgData name="YAP JIA JUN" userId="33414b63-edcd-42ec-822b-73c4dce8ec76" providerId="ADAL" clId="{A3F5B6CE-99E3-4A61-8316-3B47FC859FFE}" dt="2023-07-24T12:05:08.337" v="19572" actId="478"/>
          <ac:spMkLst>
            <pc:docMk/>
            <pc:sldMk cId="3815352242" sldId="350"/>
            <ac:spMk id="5" creationId="{D2C1227E-8443-0738-09A4-40D55CD5C8A2}"/>
          </ac:spMkLst>
        </pc:spChg>
        <pc:spChg chg="add del mod">
          <ac:chgData name="YAP JIA JUN" userId="33414b63-edcd-42ec-822b-73c4dce8ec76" providerId="ADAL" clId="{A3F5B6CE-99E3-4A61-8316-3B47FC859FFE}" dt="2023-07-24T12:05:08.897" v="19573" actId="478"/>
          <ac:spMkLst>
            <pc:docMk/>
            <pc:sldMk cId="3815352242" sldId="350"/>
            <ac:spMk id="6" creationId="{1BD2CBB7-DBE1-7CF0-1059-497B0B924C5D}"/>
          </ac:spMkLst>
        </pc:spChg>
        <pc:spChg chg="add mod">
          <ac:chgData name="YAP JIA JUN" userId="33414b63-edcd-42ec-822b-73c4dce8ec76" providerId="ADAL" clId="{A3F5B6CE-99E3-4A61-8316-3B47FC859FFE}" dt="2023-07-24T12:07:56.650" v="19589" actId="14100"/>
          <ac:spMkLst>
            <pc:docMk/>
            <pc:sldMk cId="3815352242" sldId="350"/>
            <ac:spMk id="7" creationId="{CB7F4430-FB9D-CA8F-13F9-677A1C364673}"/>
          </ac:spMkLst>
        </pc:spChg>
        <pc:spChg chg="add mod">
          <ac:chgData name="YAP JIA JUN" userId="33414b63-edcd-42ec-822b-73c4dce8ec76" providerId="ADAL" clId="{A3F5B6CE-99E3-4A61-8316-3B47FC859FFE}" dt="2023-07-24T12:08:06.068" v="19596" actId="1036"/>
          <ac:spMkLst>
            <pc:docMk/>
            <pc:sldMk cId="3815352242" sldId="350"/>
            <ac:spMk id="8" creationId="{51DF5B19-30E5-5E12-606B-4C86C25F8A25}"/>
          </ac:spMkLst>
        </pc:spChg>
        <pc:graphicFrameChg chg="mod modGraphic">
          <ac:chgData name="YAP JIA JUN" userId="33414b63-edcd-42ec-822b-73c4dce8ec76" providerId="ADAL" clId="{A3F5B6CE-99E3-4A61-8316-3B47FC859FFE}" dt="2023-07-24T12:07:41.825" v="19588" actId="20577"/>
          <ac:graphicFrameMkLst>
            <pc:docMk/>
            <pc:sldMk cId="3815352242" sldId="350"/>
            <ac:graphicFrameMk id="3" creationId="{19E5D58E-EA99-CA3C-16D4-B09308E85093}"/>
          </ac:graphicFrameMkLst>
        </pc:graphicFrameChg>
      </pc:sldChg>
      <pc:sldChg chg="modSp add mod ord modTransition">
        <pc:chgData name="YAP JIA JUN" userId="33414b63-edcd-42ec-822b-73c4dce8ec76" providerId="ADAL" clId="{A3F5B6CE-99E3-4A61-8316-3B47FC859FFE}" dt="2023-07-23T17:12:44.487" v="19143"/>
        <pc:sldMkLst>
          <pc:docMk/>
          <pc:sldMk cId="882400080" sldId="351"/>
        </pc:sldMkLst>
        <pc:spChg chg="mod">
          <ac:chgData name="YAP JIA JUN" userId="33414b63-edcd-42ec-822b-73c4dce8ec76" providerId="ADAL" clId="{A3F5B6CE-99E3-4A61-8316-3B47FC859FFE}" dt="2023-07-23T17:12:44.487" v="19143"/>
          <ac:spMkLst>
            <pc:docMk/>
            <pc:sldMk cId="882400080" sldId="351"/>
            <ac:spMk id="18" creationId="{BB975D7C-99E4-9DAC-7B6B-3B8B3FC8DACF}"/>
          </ac:spMkLst>
        </pc:spChg>
        <pc:spChg chg="mod">
          <ac:chgData name="YAP JIA JUN" userId="33414b63-edcd-42ec-822b-73c4dce8ec76" providerId="ADAL" clId="{A3F5B6CE-99E3-4A61-8316-3B47FC859FFE}" dt="2023-07-23T17:06:02.457" v="19021" actId="14838"/>
          <ac:spMkLst>
            <pc:docMk/>
            <pc:sldMk cId="882400080" sldId="351"/>
            <ac:spMk id="657" creationId="{00000000-0000-0000-0000-000000000000}"/>
          </ac:spMkLst>
        </pc:spChg>
        <pc:spChg chg="mod">
          <ac:chgData name="YAP JIA JUN" userId="33414b63-edcd-42ec-822b-73c4dce8ec76" providerId="ADAL" clId="{A3F5B6CE-99E3-4A61-8316-3B47FC859FFE}" dt="2023-07-23T17:05:42.822" v="19016" actId="20577"/>
          <ac:spMkLst>
            <pc:docMk/>
            <pc:sldMk cId="882400080" sldId="351"/>
            <ac:spMk id="658" creationId="{00000000-0000-0000-0000-000000000000}"/>
          </ac:spMkLst>
        </pc:spChg>
      </pc:sldChg>
      <pc:sldChg chg="addSp delSp modSp add mod modTransition delAnim modAnim">
        <pc:chgData name="YAP JIA JUN" userId="33414b63-edcd-42ec-822b-73c4dce8ec76" providerId="ADAL" clId="{A3F5B6CE-99E3-4A61-8316-3B47FC859FFE}" dt="2023-07-23T17:53:55.664" v="19364"/>
        <pc:sldMkLst>
          <pc:docMk/>
          <pc:sldMk cId="120000181" sldId="352"/>
        </pc:sldMkLst>
        <pc:spChg chg="mod">
          <ac:chgData name="YAP JIA JUN" userId="33414b63-edcd-42ec-822b-73c4dce8ec76" providerId="ADAL" clId="{A3F5B6CE-99E3-4A61-8316-3B47FC859FFE}" dt="2023-07-23T12:37:13.112" v="17535" actId="1076"/>
          <ac:spMkLst>
            <pc:docMk/>
            <pc:sldMk cId="120000181" sldId="352"/>
            <ac:spMk id="2" creationId="{E33FC3B5-5402-5D49-C208-B2472A6D7317}"/>
          </ac:spMkLst>
        </pc:spChg>
        <pc:spChg chg="del">
          <ac:chgData name="YAP JIA JUN" userId="33414b63-edcd-42ec-822b-73c4dce8ec76" providerId="ADAL" clId="{A3F5B6CE-99E3-4A61-8316-3B47FC859FFE}" dt="2023-07-23T17:20:08.190" v="19170" actId="478"/>
          <ac:spMkLst>
            <pc:docMk/>
            <pc:sldMk cId="120000181" sldId="352"/>
            <ac:spMk id="3" creationId="{D057C615-7B9F-69AC-5343-5F84F97D5D93}"/>
          </ac:spMkLst>
        </pc:spChg>
        <pc:spChg chg="del">
          <ac:chgData name="YAP JIA JUN" userId="33414b63-edcd-42ec-822b-73c4dce8ec76" providerId="ADAL" clId="{A3F5B6CE-99E3-4A61-8316-3B47FC859FFE}" dt="2023-07-23T17:20:08.190" v="19170" actId="478"/>
          <ac:spMkLst>
            <pc:docMk/>
            <pc:sldMk cId="120000181" sldId="352"/>
            <ac:spMk id="4" creationId="{70182CE3-6735-A15D-B464-029AB29567F7}"/>
          </ac:spMkLst>
        </pc:spChg>
        <pc:spChg chg="del">
          <ac:chgData name="YAP JIA JUN" userId="33414b63-edcd-42ec-822b-73c4dce8ec76" providerId="ADAL" clId="{A3F5B6CE-99E3-4A61-8316-3B47FC859FFE}" dt="2023-07-23T17:20:08.190" v="19170" actId="478"/>
          <ac:spMkLst>
            <pc:docMk/>
            <pc:sldMk cId="120000181" sldId="352"/>
            <ac:spMk id="5" creationId="{498905F5-BE75-4076-9628-AA5A5520C808}"/>
          </ac:spMkLst>
        </pc:spChg>
        <pc:spChg chg="del">
          <ac:chgData name="YAP JIA JUN" userId="33414b63-edcd-42ec-822b-73c4dce8ec76" providerId="ADAL" clId="{A3F5B6CE-99E3-4A61-8316-3B47FC859FFE}" dt="2023-07-23T17:20:08.190" v="19170" actId="478"/>
          <ac:spMkLst>
            <pc:docMk/>
            <pc:sldMk cId="120000181" sldId="352"/>
            <ac:spMk id="6" creationId="{A3591634-DA76-F193-611A-123D55E21254}"/>
          </ac:spMkLst>
        </pc:spChg>
        <pc:spChg chg="del">
          <ac:chgData name="YAP JIA JUN" userId="33414b63-edcd-42ec-822b-73c4dce8ec76" providerId="ADAL" clId="{A3F5B6CE-99E3-4A61-8316-3B47FC859FFE}" dt="2023-07-23T17:20:08.190" v="19170" actId="478"/>
          <ac:spMkLst>
            <pc:docMk/>
            <pc:sldMk cId="120000181" sldId="352"/>
            <ac:spMk id="7" creationId="{C9FD6210-F1BA-4CD2-B76A-34F1BD5A9329}"/>
          </ac:spMkLst>
        </pc:spChg>
        <pc:spChg chg="del">
          <ac:chgData name="YAP JIA JUN" userId="33414b63-edcd-42ec-822b-73c4dce8ec76" providerId="ADAL" clId="{A3F5B6CE-99E3-4A61-8316-3B47FC859FFE}" dt="2023-07-23T17:20:08.190" v="19170" actId="478"/>
          <ac:spMkLst>
            <pc:docMk/>
            <pc:sldMk cId="120000181" sldId="352"/>
            <ac:spMk id="8" creationId="{CF760D12-0ED4-A641-3C07-EF664E4B32FF}"/>
          </ac:spMkLst>
        </pc:spChg>
        <pc:spChg chg="del">
          <ac:chgData name="YAP JIA JUN" userId="33414b63-edcd-42ec-822b-73c4dce8ec76" providerId="ADAL" clId="{A3F5B6CE-99E3-4A61-8316-3B47FC859FFE}" dt="2023-07-23T17:20:08.190" v="19170" actId="478"/>
          <ac:spMkLst>
            <pc:docMk/>
            <pc:sldMk cId="120000181" sldId="352"/>
            <ac:spMk id="9" creationId="{D7676273-429B-8C86-296B-594590BF34CB}"/>
          </ac:spMkLst>
        </pc:spChg>
        <pc:spChg chg="add mod">
          <ac:chgData name="YAP JIA JUN" userId="33414b63-edcd-42ec-822b-73c4dce8ec76" providerId="ADAL" clId="{A3F5B6CE-99E3-4A61-8316-3B47FC859FFE}" dt="2023-07-23T12:33:51.022" v="17513"/>
          <ac:spMkLst>
            <pc:docMk/>
            <pc:sldMk cId="120000181" sldId="352"/>
            <ac:spMk id="64" creationId="{5CC8B007-DCB7-60C4-93BF-05D16A0B1BE4}"/>
          </ac:spMkLst>
        </pc:spChg>
        <pc:spChg chg="del">
          <ac:chgData name="YAP JIA JUN" userId="33414b63-edcd-42ec-822b-73c4dce8ec76" providerId="ADAL" clId="{A3F5B6CE-99E3-4A61-8316-3B47FC859FFE}" dt="2023-07-23T12:37:23.009" v="17537" actId="478"/>
          <ac:spMkLst>
            <pc:docMk/>
            <pc:sldMk cId="120000181" sldId="352"/>
            <ac:spMk id="74" creationId="{2DF86F3B-5B94-EEA8-CBED-3A14B0230CD3}"/>
          </ac:spMkLst>
        </pc:spChg>
        <pc:spChg chg="del">
          <ac:chgData name="YAP JIA JUN" userId="33414b63-edcd-42ec-822b-73c4dce8ec76" providerId="ADAL" clId="{A3F5B6CE-99E3-4A61-8316-3B47FC859FFE}" dt="2023-07-23T12:37:19.537" v="17536" actId="478"/>
          <ac:spMkLst>
            <pc:docMk/>
            <pc:sldMk cId="120000181" sldId="352"/>
            <ac:spMk id="76" creationId="{CF20EAB7-1D21-310A-FFA2-92BB85068D99}"/>
          </ac:spMkLst>
        </pc:spChg>
        <pc:spChg chg="mod">
          <ac:chgData name="YAP JIA JUN" userId="33414b63-edcd-42ec-822b-73c4dce8ec76" providerId="ADAL" clId="{A3F5B6CE-99E3-4A61-8316-3B47FC859FFE}" dt="2023-07-23T12:37:45.686" v="17538"/>
          <ac:spMkLst>
            <pc:docMk/>
            <pc:sldMk cId="120000181" sldId="352"/>
            <ac:spMk id="77" creationId="{B2343AE1-BAC6-58D4-412D-616C03653F8C}"/>
          </ac:spMkLst>
        </pc:spChg>
        <pc:spChg chg="mod">
          <ac:chgData name="YAP JIA JUN" userId="33414b63-edcd-42ec-822b-73c4dce8ec76" providerId="ADAL" clId="{A3F5B6CE-99E3-4A61-8316-3B47FC859FFE}" dt="2023-07-23T12:37:45.686" v="17538"/>
          <ac:spMkLst>
            <pc:docMk/>
            <pc:sldMk cId="120000181" sldId="352"/>
            <ac:spMk id="78" creationId="{29B73DB0-2BAC-17B2-9D3A-B2CE336CB42C}"/>
          </ac:spMkLst>
        </pc:spChg>
        <pc:spChg chg="del">
          <ac:chgData name="YAP JIA JUN" userId="33414b63-edcd-42ec-822b-73c4dce8ec76" providerId="ADAL" clId="{A3F5B6CE-99E3-4A61-8316-3B47FC859FFE}" dt="2023-07-23T12:37:19.537" v="17536" actId="478"/>
          <ac:spMkLst>
            <pc:docMk/>
            <pc:sldMk cId="120000181" sldId="352"/>
            <ac:spMk id="79" creationId="{26A5DDDD-7D40-6FC2-087E-F45736F01557}"/>
          </ac:spMkLst>
        </pc:spChg>
        <pc:spChg chg="mod">
          <ac:chgData name="YAP JIA JUN" userId="33414b63-edcd-42ec-822b-73c4dce8ec76" providerId="ADAL" clId="{A3F5B6CE-99E3-4A61-8316-3B47FC859FFE}" dt="2023-07-23T12:37:45.686" v="17538"/>
          <ac:spMkLst>
            <pc:docMk/>
            <pc:sldMk cId="120000181" sldId="352"/>
            <ac:spMk id="80" creationId="{837B0E64-7EDA-1F8B-3692-9B9338441724}"/>
          </ac:spMkLst>
        </pc:spChg>
        <pc:spChg chg="mod">
          <ac:chgData name="YAP JIA JUN" userId="33414b63-edcd-42ec-822b-73c4dce8ec76" providerId="ADAL" clId="{A3F5B6CE-99E3-4A61-8316-3B47FC859FFE}" dt="2023-07-23T12:37:45.686" v="17538"/>
          <ac:spMkLst>
            <pc:docMk/>
            <pc:sldMk cId="120000181" sldId="352"/>
            <ac:spMk id="81" creationId="{B88DCCB4-137F-DBB4-F36B-56DC5E433364}"/>
          </ac:spMkLst>
        </pc:spChg>
        <pc:spChg chg="mod">
          <ac:chgData name="YAP JIA JUN" userId="33414b63-edcd-42ec-822b-73c4dce8ec76" providerId="ADAL" clId="{A3F5B6CE-99E3-4A61-8316-3B47FC859FFE}" dt="2023-07-23T12:37:45.686" v="17538"/>
          <ac:spMkLst>
            <pc:docMk/>
            <pc:sldMk cId="120000181" sldId="352"/>
            <ac:spMk id="82" creationId="{5F692897-C9DB-7FD8-6A86-200CFBBC05C4}"/>
          </ac:spMkLst>
        </pc:spChg>
        <pc:spChg chg="mod">
          <ac:chgData name="YAP JIA JUN" userId="33414b63-edcd-42ec-822b-73c4dce8ec76" providerId="ADAL" clId="{A3F5B6CE-99E3-4A61-8316-3B47FC859FFE}" dt="2023-07-23T12:37:45.686" v="17538"/>
          <ac:spMkLst>
            <pc:docMk/>
            <pc:sldMk cId="120000181" sldId="352"/>
            <ac:spMk id="83" creationId="{82F2C2B5-B68B-D185-1FA2-0755980FCE26}"/>
          </ac:spMkLst>
        </pc:spChg>
        <pc:spChg chg="del">
          <ac:chgData name="YAP JIA JUN" userId="33414b63-edcd-42ec-822b-73c4dce8ec76" providerId="ADAL" clId="{A3F5B6CE-99E3-4A61-8316-3B47FC859FFE}" dt="2023-07-23T12:33:50.714" v="17512" actId="478"/>
          <ac:spMkLst>
            <pc:docMk/>
            <pc:sldMk cId="120000181" sldId="352"/>
            <ac:spMk id="84" creationId="{E6898300-6F32-4538-E632-80379DCEEEE4}"/>
          </ac:spMkLst>
        </pc:spChg>
        <pc:spChg chg="mod">
          <ac:chgData name="YAP JIA JUN" userId="33414b63-edcd-42ec-822b-73c4dce8ec76" providerId="ADAL" clId="{A3F5B6CE-99E3-4A61-8316-3B47FC859FFE}" dt="2023-07-23T12:37:45.686" v="17538"/>
          <ac:spMkLst>
            <pc:docMk/>
            <pc:sldMk cId="120000181" sldId="352"/>
            <ac:spMk id="85" creationId="{F0AB1505-1EA2-6A96-88B0-F11B6E40619C}"/>
          </ac:spMkLst>
        </pc:spChg>
        <pc:spChg chg="mod">
          <ac:chgData name="YAP JIA JUN" userId="33414b63-edcd-42ec-822b-73c4dce8ec76" providerId="ADAL" clId="{A3F5B6CE-99E3-4A61-8316-3B47FC859FFE}" dt="2023-07-23T12:37:45.686" v="17538"/>
          <ac:spMkLst>
            <pc:docMk/>
            <pc:sldMk cId="120000181" sldId="352"/>
            <ac:spMk id="86" creationId="{328A0559-5582-F56D-FEF0-E7CC6A263093}"/>
          </ac:spMkLst>
        </pc:spChg>
        <pc:spChg chg="mod">
          <ac:chgData name="YAP JIA JUN" userId="33414b63-edcd-42ec-822b-73c4dce8ec76" providerId="ADAL" clId="{A3F5B6CE-99E3-4A61-8316-3B47FC859FFE}" dt="2023-07-23T12:37:45.686" v="17538"/>
          <ac:spMkLst>
            <pc:docMk/>
            <pc:sldMk cId="120000181" sldId="352"/>
            <ac:spMk id="87" creationId="{894D1C4C-16D4-30CB-61E8-57B6FD9AD155}"/>
          </ac:spMkLst>
        </pc:spChg>
        <pc:spChg chg="del">
          <ac:chgData name="YAP JIA JUN" userId="33414b63-edcd-42ec-822b-73c4dce8ec76" providerId="ADAL" clId="{A3F5B6CE-99E3-4A61-8316-3B47FC859FFE}" dt="2023-07-23T12:37:19.537" v="17536" actId="478"/>
          <ac:spMkLst>
            <pc:docMk/>
            <pc:sldMk cId="120000181" sldId="352"/>
            <ac:spMk id="88" creationId="{7E055031-E446-93B3-55D6-A2E77433E8F5}"/>
          </ac:spMkLst>
        </pc:spChg>
        <pc:spChg chg="del">
          <ac:chgData name="YAP JIA JUN" userId="33414b63-edcd-42ec-822b-73c4dce8ec76" providerId="ADAL" clId="{A3F5B6CE-99E3-4A61-8316-3B47FC859FFE}" dt="2023-07-23T12:37:19.537" v="17536" actId="478"/>
          <ac:spMkLst>
            <pc:docMk/>
            <pc:sldMk cId="120000181" sldId="352"/>
            <ac:spMk id="89" creationId="{F579E3B5-96EA-DA2E-C01D-3B635A3C559B}"/>
          </ac:spMkLst>
        </pc:spChg>
        <pc:spChg chg="del">
          <ac:chgData name="YAP JIA JUN" userId="33414b63-edcd-42ec-822b-73c4dce8ec76" providerId="ADAL" clId="{A3F5B6CE-99E3-4A61-8316-3B47FC859FFE}" dt="2023-07-23T12:37:19.537" v="17536" actId="478"/>
          <ac:spMkLst>
            <pc:docMk/>
            <pc:sldMk cId="120000181" sldId="352"/>
            <ac:spMk id="90" creationId="{B755EA3B-7FD4-B94F-1621-144111E4466B}"/>
          </ac:spMkLst>
        </pc:spChg>
        <pc:spChg chg="add del mod">
          <ac:chgData name="YAP JIA JUN" userId="33414b63-edcd-42ec-822b-73c4dce8ec76" providerId="ADAL" clId="{A3F5B6CE-99E3-4A61-8316-3B47FC859FFE}" dt="2023-07-23T12:51:09.629" v="17685" actId="21"/>
          <ac:spMkLst>
            <pc:docMk/>
            <pc:sldMk cId="120000181" sldId="352"/>
            <ac:spMk id="91" creationId="{8915F6EE-2F9F-01E5-4FBA-076AEB475DEC}"/>
          </ac:spMkLst>
        </pc:spChg>
        <pc:spChg chg="add mod">
          <ac:chgData name="YAP JIA JUN" userId="33414b63-edcd-42ec-822b-73c4dce8ec76" providerId="ADAL" clId="{A3F5B6CE-99E3-4A61-8316-3B47FC859FFE}" dt="2023-07-23T17:20:08.556" v="19171"/>
          <ac:spMkLst>
            <pc:docMk/>
            <pc:sldMk cId="120000181" sldId="352"/>
            <ac:spMk id="92" creationId="{918B2087-3A59-C566-6DEB-FB7EE3B0D18B}"/>
          </ac:spMkLst>
        </pc:spChg>
        <pc:spChg chg="add mod">
          <ac:chgData name="YAP JIA JUN" userId="33414b63-edcd-42ec-822b-73c4dce8ec76" providerId="ADAL" clId="{A3F5B6CE-99E3-4A61-8316-3B47FC859FFE}" dt="2023-07-23T17:20:08.556" v="19171"/>
          <ac:spMkLst>
            <pc:docMk/>
            <pc:sldMk cId="120000181" sldId="352"/>
            <ac:spMk id="93" creationId="{5AD23067-1BE0-9E08-C93D-B3DE545A8B4A}"/>
          </ac:spMkLst>
        </pc:spChg>
        <pc:spChg chg="add mod">
          <ac:chgData name="YAP JIA JUN" userId="33414b63-edcd-42ec-822b-73c4dce8ec76" providerId="ADAL" clId="{A3F5B6CE-99E3-4A61-8316-3B47FC859FFE}" dt="2023-07-23T17:20:08.556" v="19171"/>
          <ac:spMkLst>
            <pc:docMk/>
            <pc:sldMk cId="120000181" sldId="352"/>
            <ac:spMk id="94" creationId="{54A3AD31-D5B5-BA6B-8E35-2EF72CACD0BA}"/>
          </ac:spMkLst>
        </pc:spChg>
        <pc:spChg chg="add mod">
          <ac:chgData name="YAP JIA JUN" userId="33414b63-edcd-42ec-822b-73c4dce8ec76" providerId="ADAL" clId="{A3F5B6CE-99E3-4A61-8316-3B47FC859FFE}" dt="2023-07-23T17:20:08.556" v="19171"/>
          <ac:spMkLst>
            <pc:docMk/>
            <pc:sldMk cId="120000181" sldId="352"/>
            <ac:spMk id="95" creationId="{66088C2E-B907-7997-6C07-A622B604CB7C}"/>
          </ac:spMkLst>
        </pc:spChg>
        <pc:spChg chg="add mod">
          <ac:chgData name="YAP JIA JUN" userId="33414b63-edcd-42ec-822b-73c4dce8ec76" providerId="ADAL" clId="{A3F5B6CE-99E3-4A61-8316-3B47FC859FFE}" dt="2023-07-23T17:20:08.556" v="19171"/>
          <ac:spMkLst>
            <pc:docMk/>
            <pc:sldMk cId="120000181" sldId="352"/>
            <ac:spMk id="96" creationId="{ACDC0FBB-C96E-3EBC-6D33-CA5E3EACB023}"/>
          </ac:spMkLst>
        </pc:spChg>
        <pc:spChg chg="add mod">
          <ac:chgData name="YAP JIA JUN" userId="33414b63-edcd-42ec-822b-73c4dce8ec76" providerId="ADAL" clId="{A3F5B6CE-99E3-4A61-8316-3B47FC859FFE}" dt="2023-07-23T17:20:08.556" v="19171"/>
          <ac:spMkLst>
            <pc:docMk/>
            <pc:sldMk cId="120000181" sldId="352"/>
            <ac:spMk id="97" creationId="{967D3408-42A6-2F90-CF0B-313739F6E312}"/>
          </ac:spMkLst>
        </pc:spChg>
        <pc:spChg chg="add mod">
          <ac:chgData name="YAP JIA JUN" userId="33414b63-edcd-42ec-822b-73c4dce8ec76" providerId="ADAL" clId="{A3F5B6CE-99E3-4A61-8316-3B47FC859FFE}" dt="2023-07-23T17:20:08.556" v="19171"/>
          <ac:spMkLst>
            <pc:docMk/>
            <pc:sldMk cId="120000181" sldId="352"/>
            <ac:spMk id="98" creationId="{C8A79BAA-434C-2C32-5CAF-1658FF6DE881}"/>
          </ac:spMkLst>
        </pc:spChg>
        <pc:grpChg chg="del">
          <ac:chgData name="YAP JIA JUN" userId="33414b63-edcd-42ec-822b-73c4dce8ec76" providerId="ADAL" clId="{A3F5B6CE-99E3-4A61-8316-3B47FC859FFE}" dt="2023-07-23T12:36:08.276" v="17529" actId="478"/>
          <ac:grpSpMkLst>
            <pc:docMk/>
            <pc:sldMk cId="120000181" sldId="352"/>
            <ac:grpSpMk id="65" creationId="{62DCE34A-E631-DE14-953E-48D35B1355EF}"/>
          </ac:grpSpMkLst>
        </pc:grpChg>
        <pc:grpChg chg="add mod">
          <ac:chgData name="YAP JIA JUN" userId="33414b63-edcd-42ec-822b-73c4dce8ec76" providerId="ADAL" clId="{A3F5B6CE-99E3-4A61-8316-3B47FC859FFE}" dt="2023-07-23T12:37:45.686" v="17538"/>
          <ac:grpSpMkLst>
            <pc:docMk/>
            <pc:sldMk cId="120000181" sldId="352"/>
            <ac:grpSpMk id="68" creationId="{935F880B-B2B8-E89E-66F5-ADA1A7B18986}"/>
          </ac:grpSpMkLst>
        </pc:grpChg>
        <pc:grpChg chg="mod">
          <ac:chgData name="YAP JIA JUN" userId="33414b63-edcd-42ec-822b-73c4dce8ec76" providerId="ADAL" clId="{A3F5B6CE-99E3-4A61-8316-3B47FC859FFE}" dt="2023-07-23T12:37:45.686" v="17538"/>
          <ac:grpSpMkLst>
            <pc:docMk/>
            <pc:sldMk cId="120000181" sldId="352"/>
            <ac:grpSpMk id="72" creationId="{0F762B37-D739-A337-1EE9-3BA96B271503}"/>
          </ac:grpSpMkLst>
        </pc:grpChg>
        <pc:picChg chg="del mod modVis">
          <ac:chgData name="YAP JIA JUN" userId="33414b63-edcd-42ec-822b-73c4dce8ec76" providerId="ADAL" clId="{A3F5B6CE-99E3-4A61-8316-3B47FC859FFE}" dt="2023-07-23T12:32:14.565" v="17493" actId="478"/>
          <ac:picMkLst>
            <pc:docMk/>
            <pc:sldMk cId="120000181" sldId="352"/>
            <ac:picMk id="18" creationId="{40B42FA5-1C4B-0CD0-D3BB-BD8CBA7690AA}"/>
          </ac:picMkLst>
        </pc:picChg>
        <pc:picChg chg="del mod modVis">
          <ac:chgData name="YAP JIA JUN" userId="33414b63-edcd-42ec-822b-73c4dce8ec76" providerId="ADAL" clId="{A3F5B6CE-99E3-4A61-8316-3B47FC859FFE}" dt="2023-07-23T12:32:14.040" v="17492" actId="478"/>
          <ac:picMkLst>
            <pc:docMk/>
            <pc:sldMk cId="120000181" sldId="352"/>
            <ac:picMk id="19" creationId="{D8B660FF-3C78-8A13-65A9-F7D9835B557A}"/>
          </ac:picMkLst>
        </pc:picChg>
        <pc:picChg chg="del mod modVis">
          <ac:chgData name="YAP JIA JUN" userId="33414b63-edcd-42ec-822b-73c4dce8ec76" providerId="ADAL" clId="{A3F5B6CE-99E3-4A61-8316-3B47FC859FFE}" dt="2023-07-23T12:32:15.031" v="17494" actId="478"/>
          <ac:picMkLst>
            <pc:docMk/>
            <pc:sldMk cId="120000181" sldId="352"/>
            <ac:picMk id="30" creationId="{ADF1BBAF-FBD1-081E-977B-3B61A08504A2}"/>
          </ac:picMkLst>
        </pc:picChg>
        <pc:picChg chg="add del mod">
          <ac:chgData name="YAP JIA JUN" userId="33414b63-edcd-42ec-822b-73c4dce8ec76" providerId="ADAL" clId="{A3F5B6CE-99E3-4A61-8316-3B47FC859FFE}" dt="2023-07-23T12:34:19.132" v="17517" actId="478"/>
          <ac:picMkLst>
            <pc:docMk/>
            <pc:sldMk cId="120000181" sldId="352"/>
            <ac:picMk id="66" creationId="{721DA665-366D-BA5B-1270-DFA0DE73F2DF}"/>
          </ac:picMkLst>
        </pc:picChg>
        <pc:picChg chg="add del mod">
          <ac:chgData name="YAP JIA JUN" userId="33414b63-edcd-42ec-822b-73c4dce8ec76" providerId="ADAL" clId="{A3F5B6CE-99E3-4A61-8316-3B47FC859FFE}" dt="2023-07-23T12:34:56.523" v="17524" actId="478"/>
          <ac:picMkLst>
            <pc:docMk/>
            <pc:sldMk cId="120000181" sldId="352"/>
            <ac:picMk id="67" creationId="{FDBD865B-6164-DEA9-785A-129D4739ED6E}"/>
          </ac:picMkLst>
        </pc:picChg>
        <pc:picChg chg="mod modVis">
          <ac:chgData name="YAP JIA JUN" userId="33414b63-edcd-42ec-822b-73c4dce8ec76" providerId="ADAL" clId="{A3F5B6CE-99E3-4A61-8316-3B47FC859FFE}" dt="2023-07-23T12:39:23.574" v="17544" actId="962"/>
          <ac:picMkLst>
            <pc:docMk/>
            <pc:sldMk cId="120000181" sldId="352"/>
            <ac:picMk id="69" creationId="{61C5EDEA-A993-38D0-E746-E6F4DD1513A5}"/>
          </ac:picMkLst>
        </pc:picChg>
        <pc:picChg chg="mod">
          <ac:chgData name="YAP JIA JUN" userId="33414b63-edcd-42ec-822b-73c4dce8ec76" providerId="ADAL" clId="{A3F5B6CE-99E3-4A61-8316-3B47FC859FFE}" dt="2023-07-23T12:37:45.686" v="17538"/>
          <ac:picMkLst>
            <pc:docMk/>
            <pc:sldMk cId="120000181" sldId="352"/>
            <ac:picMk id="70" creationId="{4F55B2C5-AC21-67E9-C80D-6E86BF673EE2}"/>
          </ac:picMkLst>
        </pc:picChg>
        <pc:picChg chg="mod modVis">
          <ac:chgData name="YAP JIA JUN" userId="33414b63-edcd-42ec-822b-73c4dce8ec76" providerId="ADAL" clId="{A3F5B6CE-99E3-4A61-8316-3B47FC859FFE}" dt="2023-07-23T12:51:02.675" v="17683" actId="1076"/>
          <ac:picMkLst>
            <pc:docMk/>
            <pc:sldMk cId="120000181" sldId="352"/>
            <ac:picMk id="71" creationId="{6FECCE05-93D0-E4CA-96DA-50EAEEA3DD35}"/>
          </ac:picMkLst>
        </pc:picChg>
        <pc:picChg chg="mod modVis">
          <ac:chgData name="YAP JIA JUN" userId="33414b63-edcd-42ec-822b-73c4dce8ec76" providerId="ADAL" clId="{A3F5B6CE-99E3-4A61-8316-3B47FC859FFE}" dt="2023-07-23T12:39:37.103" v="17546" actId="962"/>
          <ac:picMkLst>
            <pc:docMk/>
            <pc:sldMk cId="120000181" sldId="352"/>
            <ac:picMk id="73" creationId="{62E34C84-4055-D799-A714-AF6041E078B8}"/>
          </ac:picMkLst>
        </pc:picChg>
        <pc:cxnChg chg="del mod">
          <ac:chgData name="YAP JIA JUN" userId="33414b63-edcd-42ec-822b-73c4dce8ec76" providerId="ADAL" clId="{A3F5B6CE-99E3-4A61-8316-3B47FC859FFE}" dt="2023-07-23T17:20:08.190" v="19170" actId="478"/>
          <ac:cxnSpMkLst>
            <pc:docMk/>
            <pc:sldMk cId="120000181" sldId="352"/>
            <ac:cxnSpMk id="10" creationId="{06D7A2FE-7C73-670E-6E6D-FB5C684AE5D7}"/>
          </ac:cxnSpMkLst>
        </pc:cxnChg>
        <pc:cxnChg chg="del mod">
          <ac:chgData name="YAP JIA JUN" userId="33414b63-edcd-42ec-822b-73c4dce8ec76" providerId="ADAL" clId="{A3F5B6CE-99E3-4A61-8316-3B47FC859FFE}" dt="2023-07-23T17:20:08.190" v="19170" actId="478"/>
          <ac:cxnSpMkLst>
            <pc:docMk/>
            <pc:sldMk cId="120000181" sldId="352"/>
            <ac:cxnSpMk id="11" creationId="{DE746480-76D4-5D52-E057-48BF68416EC8}"/>
          </ac:cxnSpMkLst>
        </pc:cxnChg>
        <pc:cxnChg chg="del mod">
          <ac:chgData name="YAP JIA JUN" userId="33414b63-edcd-42ec-822b-73c4dce8ec76" providerId="ADAL" clId="{A3F5B6CE-99E3-4A61-8316-3B47FC859FFE}" dt="2023-07-23T17:20:08.190" v="19170" actId="478"/>
          <ac:cxnSpMkLst>
            <pc:docMk/>
            <pc:sldMk cId="120000181" sldId="352"/>
            <ac:cxnSpMk id="12" creationId="{DD75D28E-6BE3-0137-670E-506A1C186920}"/>
          </ac:cxnSpMkLst>
        </pc:cxnChg>
        <pc:cxnChg chg="del mod">
          <ac:chgData name="YAP JIA JUN" userId="33414b63-edcd-42ec-822b-73c4dce8ec76" providerId="ADAL" clId="{A3F5B6CE-99E3-4A61-8316-3B47FC859FFE}" dt="2023-07-23T17:20:08.190" v="19170" actId="478"/>
          <ac:cxnSpMkLst>
            <pc:docMk/>
            <pc:sldMk cId="120000181" sldId="352"/>
            <ac:cxnSpMk id="13" creationId="{D9BB5EB5-D850-DEAA-F847-B196580544C5}"/>
          </ac:cxnSpMkLst>
        </pc:cxnChg>
        <pc:cxnChg chg="del mod">
          <ac:chgData name="YAP JIA JUN" userId="33414b63-edcd-42ec-822b-73c4dce8ec76" providerId="ADAL" clId="{A3F5B6CE-99E3-4A61-8316-3B47FC859FFE}" dt="2023-07-23T17:20:08.190" v="19170" actId="478"/>
          <ac:cxnSpMkLst>
            <pc:docMk/>
            <pc:sldMk cId="120000181" sldId="352"/>
            <ac:cxnSpMk id="14" creationId="{55ECECE1-3234-D1D2-898C-5BC0AE4E39A3}"/>
          </ac:cxnSpMkLst>
        </pc:cxnChg>
        <pc:cxnChg chg="del mod">
          <ac:chgData name="YAP JIA JUN" userId="33414b63-edcd-42ec-822b-73c4dce8ec76" providerId="ADAL" clId="{A3F5B6CE-99E3-4A61-8316-3B47FC859FFE}" dt="2023-07-23T17:20:08.190" v="19170" actId="478"/>
          <ac:cxnSpMkLst>
            <pc:docMk/>
            <pc:sldMk cId="120000181" sldId="352"/>
            <ac:cxnSpMk id="15" creationId="{8D58317F-3EA6-264B-4D04-B5DF5EC5BD96}"/>
          </ac:cxnSpMkLst>
        </pc:cxnChg>
        <pc:cxnChg chg="add mod">
          <ac:chgData name="YAP JIA JUN" userId="33414b63-edcd-42ec-822b-73c4dce8ec76" providerId="ADAL" clId="{A3F5B6CE-99E3-4A61-8316-3B47FC859FFE}" dt="2023-07-23T17:20:08.556" v="19171"/>
          <ac:cxnSpMkLst>
            <pc:docMk/>
            <pc:sldMk cId="120000181" sldId="352"/>
            <ac:cxnSpMk id="99" creationId="{A512F57C-6705-F080-F1F2-F461F5CFD5F2}"/>
          </ac:cxnSpMkLst>
        </pc:cxnChg>
        <pc:cxnChg chg="add mod">
          <ac:chgData name="YAP JIA JUN" userId="33414b63-edcd-42ec-822b-73c4dce8ec76" providerId="ADAL" clId="{A3F5B6CE-99E3-4A61-8316-3B47FC859FFE}" dt="2023-07-23T17:20:08.556" v="19171"/>
          <ac:cxnSpMkLst>
            <pc:docMk/>
            <pc:sldMk cId="120000181" sldId="352"/>
            <ac:cxnSpMk id="100" creationId="{72D8A0B3-00C7-086F-20C3-17CE765FA310}"/>
          </ac:cxnSpMkLst>
        </pc:cxnChg>
        <pc:cxnChg chg="add mod">
          <ac:chgData name="YAP JIA JUN" userId="33414b63-edcd-42ec-822b-73c4dce8ec76" providerId="ADAL" clId="{A3F5B6CE-99E3-4A61-8316-3B47FC859FFE}" dt="2023-07-23T17:20:08.556" v="19171"/>
          <ac:cxnSpMkLst>
            <pc:docMk/>
            <pc:sldMk cId="120000181" sldId="352"/>
            <ac:cxnSpMk id="101" creationId="{FCF49AB3-10F0-A00E-DDA0-93FFA27DD4A7}"/>
          </ac:cxnSpMkLst>
        </pc:cxnChg>
        <pc:cxnChg chg="add mod">
          <ac:chgData name="YAP JIA JUN" userId="33414b63-edcd-42ec-822b-73c4dce8ec76" providerId="ADAL" clId="{A3F5B6CE-99E3-4A61-8316-3B47FC859FFE}" dt="2023-07-23T17:20:08.556" v="19171"/>
          <ac:cxnSpMkLst>
            <pc:docMk/>
            <pc:sldMk cId="120000181" sldId="352"/>
            <ac:cxnSpMk id="102" creationId="{14F51B57-4DC5-5306-A92F-E423F61FD86B}"/>
          </ac:cxnSpMkLst>
        </pc:cxnChg>
        <pc:cxnChg chg="add mod">
          <ac:chgData name="YAP JIA JUN" userId="33414b63-edcd-42ec-822b-73c4dce8ec76" providerId="ADAL" clId="{A3F5B6CE-99E3-4A61-8316-3B47FC859FFE}" dt="2023-07-23T17:20:08.556" v="19171"/>
          <ac:cxnSpMkLst>
            <pc:docMk/>
            <pc:sldMk cId="120000181" sldId="352"/>
            <ac:cxnSpMk id="103" creationId="{F8D67EB7-2B26-7FBB-510C-3726F52E31B6}"/>
          </ac:cxnSpMkLst>
        </pc:cxnChg>
        <pc:cxnChg chg="add mod">
          <ac:chgData name="YAP JIA JUN" userId="33414b63-edcd-42ec-822b-73c4dce8ec76" providerId="ADAL" clId="{A3F5B6CE-99E3-4A61-8316-3B47FC859FFE}" dt="2023-07-23T17:20:08.556" v="19171"/>
          <ac:cxnSpMkLst>
            <pc:docMk/>
            <pc:sldMk cId="120000181" sldId="352"/>
            <ac:cxnSpMk id="104" creationId="{2F679A0F-E62F-835C-A7D7-BE72C8B51965}"/>
          </ac:cxnSpMkLst>
        </pc:cxnChg>
      </pc:sldChg>
      <pc:sldChg chg="add del">
        <pc:chgData name="YAP JIA JUN" userId="33414b63-edcd-42ec-822b-73c4dce8ec76" providerId="ADAL" clId="{A3F5B6CE-99E3-4A61-8316-3B47FC859FFE}" dt="2023-07-23T13:01:19.568" v="17804" actId="47"/>
        <pc:sldMkLst>
          <pc:docMk/>
          <pc:sldMk cId="3608191161" sldId="353"/>
        </pc:sldMkLst>
      </pc:sldChg>
      <pc:sldChg chg="addSp delSp modSp add mod modTransition modAnim">
        <pc:chgData name="YAP JIA JUN" userId="33414b63-edcd-42ec-822b-73c4dce8ec76" providerId="ADAL" clId="{A3F5B6CE-99E3-4A61-8316-3B47FC859FFE}" dt="2023-07-24T03:03:29.125" v="19461"/>
        <pc:sldMkLst>
          <pc:docMk/>
          <pc:sldMk cId="250763488" sldId="354"/>
        </pc:sldMkLst>
        <pc:spChg chg="del">
          <ac:chgData name="YAP JIA JUN" userId="33414b63-edcd-42ec-822b-73c4dce8ec76" providerId="ADAL" clId="{A3F5B6CE-99E3-4A61-8316-3B47FC859FFE}" dt="2023-07-23T17:20:23.741" v="19172" actId="478"/>
          <ac:spMkLst>
            <pc:docMk/>
            <pc:sldMk cId="250763488" sldId="354"/>
            <ac:spMk id="3" creationId="{D057C615-7B9F-69AC-5343-5F84F97D5D93}"/>
          </ac:spMkLst>
        </pc:spChg>
        <pc:spChg chg="del">
          <ac:chgData name="YAP JIA JUN" userId="33414b63-edcd-42ec-822b-73c4dce8ec76" providerId="ADAL" clId="{A3F5B6CE-99E3-4A61-8316-3B47FC859FFE}" dt="2023-07-23T17:20:23.741" v="19172" actId="478"/>
          <ac:spMkLst>
            <pc:docMk/>
            <pc:sldMk cId="250763488" sldId="354"/>
            <ac:spMk id="4" creationId="{70182CE3-6735-A15D-B464-029AB29567F7}"/>
          </ac:spMkLst>
        </pc:spChg>
        <pc:spChg chg="del">
          <ac:chgData name="YAP JIA JUN" userId="33414b63-edcd-42ec-822b-73c4dce8ec76" providerId="ADAL" clId="{A3F5B6CE-99E3-4A61-8316-3B47FC859FFE}" dt="2023-07-23T17:20:23.741" v="19172" actId="478"/>
          <ac:spMkLst>
            <pc:docMk/>
            <pc:sldMk cId="250763488" sldId="354"/>
            <ac:spMk id="5" creationId="{498905F5-BE75-4076-9628-AA5A5520C808}"/>
          </ac:spMkLst>
        </pc:spChg>
        <pc:spChg chg="del">
          <ac:chgData name="YAP JIA JUN" userId="33414b63-edcd-42ec-822b-73c4dce8ec76" providerId="ADAL" clId="{A3F5B6CE-99E3-4A61-8316-3B47FC859FFE}" dt="2023-07-23T17:20:23.741" v="19172" actId="478"/>
          <ac:spMkLst>
            <pc:docMk/>
            <pc:sldMk cId="250763488" sldId="354"/>
            <ac:spMk id="6" creationId="{A3591634-DA76-F193-611A-123D55E21254}"/>
          </ac:spMkLst>
        </pc:spChg>
        <pc:spChg chg="del">
          <ac:chgData name="YAP JIA JUN" userId="33414b63-edcd-42ec-822b-73c4dce8ec76" providerId="ADAL" clId="{A3F5B6CE-99E3-4A61-8316-3B47FC859FFE}" dt="2023-07-23T17:20:23.741" v="19172" actId="478"/>
          <ac:spMkLst>
            <pc:docMk/>
            <pc:sldMk cId="250763488" sldId="354"/>
            <ac:spMk id="7" creationId="{C9FD6210-F1BA-4CD2-B76A-34F1BD5A9329}"/>
          </ac:spMkLst>
        </pc:spChg>
        <pc:spChg chg="del">
          <ac:chgData name="YAP JIA JUN" userId="33414b63-edcd-42ec-822b-73c4dce8ec76" providerId="ADAL" clId="{A3F5B6CE-99E3-4A61-8316-3B47FC859FFE}" dt="2023-07-23T17:20:23.741" v="19172" actId="478"/>
          <ac:spMkLst>
            <pc:docMk/>
            <pc:sldMk cId="250763488" sldId="354"/>
            <ac:spMk id="8" creationId="{CF760D12-0ED4-A641-3C07-EF664E4B32FF}"/>
          </ac:spMkLst>
        </pc:spChg>
        <pc:spChg chg="del">
          <ac:chgData name="YAP JIA JUN" userId="33414b63-edcd-42ec-822b-73c4dce8ec76" providerId="ADAL" clId="{A3F5B6CE-99E3-4A61-8316-3B47FC859FFE}" dt="2023-07-23T17:20:23.741" v="19172" actId="478"/>
          <ac:spMkLst>
            <pc:docMk/>
            <pc:sldMk cId="250763488" sldId="354"/>
            <ac:spMk id="9" creationId="{D7676273-429B-8C86-296B-594590BF34CB}"/>
          </ac:spMkLst>
        </pc:spChg>
        <pc:spChg chg="add del mod">
          <ac:chgData name="YAP JIA JUN" userId="33414b63-edcd-42ec-822b-73c4dce8ec76" providerId="ADAL" clId="{A3F5B6CE-99E3-4A61-8316-3B47FC859FFE}" dt="2023-07-23T12:43:58.183" v="17555" actId="478"/>
          <ac:spMkLst>
            <pc:docMk/>
            <pc:sldMk cId="250763488" sldId="354"/>
            <ac:spMk id="18" creationId="{03A1EBB7-9418-61DC-5B57-3C8087A90485}"/>
          </ac:spMkLst>
        </pc:spChg>
        <pc:spChg chg="add del mod">
          <ac:chgData name="YAP JIA JUN" userId="33414b63-edcd-42ec-822b-73c4dce8ec76" providerId="ADAL" clId="{A3F5B6CE-99E3-4A61-8316-3B47FC859FFE}" dt="2023-07-23T12:43:58.183" v="17555" actId="478"/>
          <ac:spMkLst>
            <pc:docMk/>
            <pc:sldMk cId="250763488" sldId="354"/>
            <ac:spMk id="19" creationId="{9F8648C0-EDF0-2197-6E1B-7B1598AAB396}"/>
          </ac:spMkLst>
        </pc:spChg>
        <pc:spChg chg="add del mod">
          <ac:chgData name="YAP JIA JUN" userId="33414b63-edcd-42ec-822b-73c4dce8ec76" providerId="ADAL" clId="{A3F5B6CE-99E3-4A61-8316-3B47FC859FFE}" dt="2023-07-23T12:43:58.183" v="17555" actId="478"/>
          <ac:spMkLst>
            <pc:docMk/>
            <pc:sldMk cId="250763488" sldId="354"/>
            <ac:spMk id="20" creationId="{3126487B-E116-9BDC-84F1-118E26EBF68E}"/>
          </ac:spMkLst>
        </pc:spChg>
        <pc:spChg chg="add del mod">
          <ac:chgData name="YAP JIA JUN" userId="33414b63-edcd-42ec-822b-73c4dce8ec76" providerId="ADAL" clId="{A3F5B6CE-99E3-4A61-8316-3B47FC859FFE}" dt="2023-07-23T12:43:58.183" v="17555" actId="478"/>
          <ac:spMkLst>
            <pc:docMk/>
            <pc:sldMk cId="250763488" sldId="354"/>
            <ac:spMk id="21" creationId="{ED8BBE70-48BE-1005-4AAA-5550C2591FB3}"/>
          </ac:spMkLst>
        </pc:spChg>
        <pc:spChg chg="add del mod">
          <ac:chgData name="YAP JIA JUN" userId="33414b63-edcd-42ec-822b-73c4dce8ec76" providerId="ADAL" clId="{A3F5B6CE-99E3-4A61-8316-3B47FC859FFE}" dt="2023-07-23T12:43:58.183" v="17555" actId="478"/>
          <ac:spMkLst>
            <pc:docMk/>
            <pc:sldMk cId="250763488" sldId="354"/>
            <ac:spMk id="22" creationId="{95205AC5-D9E4-A9B8-2C29-5C2BD3B7D7FF}"/>
          </ac:spMkLst>
        </pc:spChg>
        <pc:spChg chg="add del mod">
          <ac:chgData name="YAP JIA JUN" userId="33414b63-edcd-42ec-822b-73c4dce8ec76" providerId="ADAL" clId="{A3F5B6CE-99E3-4A61-8316-3B47FC859FFE}" dt="2023-07-23T12:43:58.183" v="17555" actId="478"/>
          <ac:spMkLst>
            <pc:docMk/>
            <pc:sldMk cId="250763488" sldId="354"/>
            <ac:spMk id="23" creationId="{8741AC2A-2FD1-7CA1-7F8C-B9AB0D6D274B}"/>
          </ac:spMkLst>
        </pc:spChg>
        <pc:spChg chg="add mod">
          <ac:chgData name="YAP JIA JUN" userId="33414b63-edcd-42ec-822b-73c4dce8ec76" providerId="ADAL" clId="{A3F5B6CE-99E3-4A61-8316-3B47FC859FFE}" dt="2023-07-23T12:51:29.673" v="17697" actId="1035"/>
          <ac:spMkLst>
            <pc:docMk/>
            <pc:sldMk cId="250763488" sldId="354"/>
            <ac:spMk id="24" creationId="{3A1506E5-9E3B-B441-8848-C7C810BFA421}"/>
          </ac:spMkLst>
        </pc:spChg>
        <pc:spChg chg="add mod">
          <ac:chgData name="YAP JIA JUN" userId="33414b63-edcd-42ec-822b-73c4dce8ec76" providerId="ADAL" clId="{A3F5B6CE-99E3-4A61-8316-3B47FC859FFE}" dt="2023-07-23T12:52:24.955" v="17730" actId="20577"/>
          <ac:spMkLst>
            <pc:docMk/>
            <pc:sldMk cId="250763488" sldId="354"/>
            <ac:spMk id="25" creationId="{E81C2949-D2AB-CA74-AB58-752DB30704D2}"/>
          </ac:spMkLst>
        </pc:spChg>
        <pc:spChg chg="add mod">
          <ac:chgData name="YAP JIA JUN" userId="33414b63-edcd-42ec-822b-73c4dce8ec76" providerId="ADAL" clId="{A3F5B6CE-99E3-4A61-8316-3B47FC859FFE}" dt="2023-07-23T12:53:04.052" v="17759" actId="20577"/>
          <ac:spMkLst>
            <pc:docMk/>
            <pc:sldMk cId="250763488" sldId="354"/>
            <ac:spMk id="26" creationId="{E68C77CE-0021-7566-6A68-AD94433CFFC2}"/>
          </ac:spMkLst>
        </pc:spChg>
        <pc:spChg chg="add del mod">
          <ac:chgData name="YAP JIA JUN" userId="33414b63-edcd-42ec-822b-73c4dce8ec76" providerId="ADAL" clId="{A3F5B6CE-99E3-4A61-8316-3B47FC859FFE}" dt="2023-07-23T12:54:41.648" v="17765" actId="478"/>
          <ac:spMkLst>
            <pc:docMk/>
            <pc:sldMk cId="250763488" sldId="354"/>
            <ac:spMk id="27" creationId="{B9E66B18-8A8C-291A-EEBA-31C930F5D996}"/>
          </ac:spMkLst>
        </pc:spChg>
        <pc:spChg chg="add mod">
          <ac:chgData name="YAP JIA JUN" userId="33414b63-edcd-42ec-822b-73c4dce8ec76" providerId="ADAL" clId="{A3F5B6CE-99E3-4A61-8316-3B47FC859FFE}" dt="2023-07-23T12:54:55.046" v="17766"/>
          <ac:spMkLst>
            <pc:docMk/>
            <pc:sldMk cId="250763488" sldId="354"/>
            <ac:spMk id="28" creationId="{D0EE67CE-6E01-BB3E-E13F-C0DCDBEE1981}"/>
          </ac:spMkLst>
        </pc:spChg>
        <pc:spChg chg="add mod">
          <ac:chgData name="YAP JIA JUN" userId="33414b63-edcd-42ec-822b-73c4dce8ec76" providerId="ADAL" clId="{A3F5B6CE-99E3-4A61-8316-3B47FC859FFE}" dt="2023-07-23T12:54:55.046" v="17766"/>
          <ac:spMkLst>
            <pc:docMk/>
            <pc:sldMk cId="250763488" sldId="354"/>
            <ac:spMk id="29" creationId="{5FA6FA90-0ECC-A13F-BF5C-965B0A87AE70}"/>
          </ac:spMkLst>
        </pc:spChg>
        <pc:spChg chg="add mod">
          <ac:chgData name="YAP JIA JUN" userId="33414b63-edcd-42ec-822b-73c4dce8ec76" providerId="ADAL" clId="{A3F5B6CE-99E3-4A61-8316-3B47FC859FFE}" dt="2023-07-23T12:55:06.996" v="17771" actId="1035"/>
          <ac:spMkLst>
            <pc:docMk/>
            <pc:sldMk cId="250763488" sldId="354"/>
            <ac:spMk id="30" creationId="{3134DD83-0DD0-16C2-E08F-DC0A178D344B}"/>
          </ac:spMkLst>
        </pc:spChg>
        <pc:spChg chg="add mod">
          <ac:chgData name="YAP JIA JUN" userId="33414b63-edcd-42ec-822b-73c4dce8ec76" providerId="ADAL" clId="{A3F5B6CE-99E3-4A61-8316-3B47FC859FFE}" dt="2023-07-23T12:55:01.440" v="17767" actId="1076"/>
          <ac:spMkLst>
            <pc:docMk/>
            <pc:sldMk cId="250763488" sldId="354"/>
            <ac:spMk id="31" creationId="{84628114-89FE-18B4-7FD8-81C13D54322D}"/>
          </ac:spMkLst>
        </pc:spChg>
        <pc:spChg chg="add mod">
          <ac:chgData name="YAP JIA JUN" userId="33414b63-edcd-42ec-822b-73c4dce8ec76" providerId="ADAL" clId="{A3F5B6CE-99E3-4A61-8316-3B47FC859FFE}" dt="2023-07-23T12:56:02.425" v="17780" actId="1035"/>
          <ac:spMkLst>
            <pc:docMk/>
            <pc:sldMk cId="250763488" sldId="354"/>
            <ac:spMk id="65" creationId="{8F226AC0-E827-FD5A-49A0-FD97E1330542}"/>
          </ac:spMkLst>
        </pc:spChg>
        <pc:spChg chg="add mod">
          <ac:chgData name="YAP JIA JUN" userId="33414b63-edcd-42ec-822b-73c4dce8ec76" providerId="ADAL" clId="{A3F5B6CE-99E3-4A61-8316-3B47FC859FFE}" dt="2023-07-23T12:54:55.046" v="17766"/>
          <ac:spMkLst>
            <pc:docMk/>
            <pc:sldMk cId="250763488" sldId="354"/>
            <ac:spMk id="66" creationId="{FD4F2B28-88A1-B5BF-B48B-F3A68B541AB6}"/>
          </ac:spMkLst>
        </pc:spChg>
        <pc:spChg chg="add mod">
          <ac:chgData name="YAP JIA JUN" userId="33414b63-edcd-42ec-822b-73c4dce8ec76" providerId="ADAL" clId="{A3F5B6CE-99E3-4A61-8316-3B47FC859FFE}" dt="2023-07-23T17:20:24.125" v="19173"/>
          <ac:spMkLst>
            <pc:docMk/>
            <pc:sldMk cId="250763488" sldId="354"/>
            <ac:spMk id="67" creationId="{112407FD-85A3-AD63-13EE-1AB67F8C2626}"/>
          </ac:spMkLst>
        </pc:spChg>
        <pc:spChg chg="add mod">
          <ac:chgData name="YAP JIA JUN" userId="33414b63-edcd-42ec-822b-73c4dce8ec76" providerId="ADAL" clId="{A3F5B6CE-99E3-4A61-8316-3B47FC859FFE}" dt="2023-07-23T17:20:24.125" v="19173"/>
          <ac:spMkLst>
            <pc:docMk/>
            <pc:sldMk cId="250763488" sldId="354"/>
            <ac:spMk id="74" creationId="{35BF1BD4-EDE2-8A2C-154C-03541EF53DAE}"/>
          </ac:spMkLst>
        </pc:spChg>
        <pc:spChg chg="add mod">
          <ac:chgData name="YAP JIA JUN" userId="33414b63-edcd-42ec-822b-73c4dce8ec76" providerId="ADAL" clId="{A3F5B6CE-99E3-4A61-8316-3B47FC859FFE}" dt="2023-07-23T17:20:24.125" v="19173"/>
          <ac:spMkLst>
            <pc:docMk/>
            <pc:sldMk cId="250763488" sldId="354"/>
            <ac:spMk id="76" creationId="{C15EADD3-9D72-5EC0-3245-4B4F1768801F}"/>
          </ac:spMkLst>
        </pc:spChg>
        <pc:spChg chg="add mod">
          <ac:chgData name="YAP JIA JUN" userId="33414b63-edcd-42ec-822b-73c4dce8ec76" providerId="ADAL" clId="{A3F5B6CE-99E3-4A61-8316-3B47FC859FFE}" dt="2023-07-23T17:20:24.125" v="19173"/>
          <ac:spMkLst>
            <pc:docMk/>
            <pc:sldMk cId="250763488" sldId="354"/>
            <ac:spMk id="79" creationId="{8ECEF473-45FA-A5A5-72D0-7DC719186457}"/>
          </ac:spMkLst>
        </pc:spChg>
        <pc:spChg chg="add mod">
          <ac:chgData name="YAP JIA JUN" userId="33414b63-edcd-42ec-822b-73c4dce8ec76" providerId="ADAL" clId="{A3F5B6CE-99E3-4A61-8316-3B47FC859FFE}" dt="2023-07-23T17:20:24.125" v="19173"/>
          <ac:spMkLst>
            <pc:docMk/>
            <pc:sldMk cId="250763488" sldId="354"/>
            <ac:spMk id="84" creationId="{E5EDD8ED-C4C6-B0C2-CE7C-F1410130A211}"/>
          </ac:spMkLst>
        </pc:spChg>
        <pc:spChg chg="add mod">
          <ac:chgData name="YAP JIA JUN" userId="33414b63-edcd-42ec-822b-73c4dce8ec76" providerId="ADAL" clId="{A3F5B6CE-99E3-4A61-8316-3B47FC859FFE}" dt="2023-07-23T17:20:24.125" v="19173"/>
          <ac:spMkLst>
            <pc:docMk/>
            <pc:sldMk cId="250763488" sldId="354"/>
            <ac:spMk id="88" creationId="{76C97C46-3371-B581-CF85-6F5476D69AE4}"/>
          </ac:spMkLst>
        </pc:spChg>
        <pc:spChg chg="add mod">
          <ac:chgData name="YAP JIA JUN" userId="33414b63-edcd-42ec-822b-73c4dce8ec76" providerId="ADAL" clId="{A3F5B6CE-99E3-4A61-8316-3B47FC859FFE}" dt="2023-07-23T17:20:24.125" v="19173"/>
          <ac:spMkLst>
            <pc:docMk/>
            <pc:sldMk cId="250763488" sldId="354"/>
            <ac:spMk id="89" creationId="{EF015D8C-438C-6018-70D8-51212C8E3FC3}"/>
          </ac:spMkLst>
        </pc:spChg>
        <pc:picChg chg="mod">
          <ac:chgData name="YAP JIA JUN" userId="33414b63-edcd-42ec-822b-73c4dce8ec76" providerId="ADAL" clId="{A3F5B6CE-99E3-4A61-8316-3B47FC859FFE}" dt="2023-07-23T12:43:00.454" v="17552" actId="1076"/>
          <ac:picMkLst>
            <pc:docMk/>
            <pc:sldMk cId="250763488" sldId="354"/>
            <ac:picMk id="69" creationId="{61C5EDEA-A993-38D0-E746-E6F4DD1513A5}"/>
          </ac:picMkLst>
        </pc:picChg>
        <pc:picChg chg="mod">
          <ac:chgData name="YAP JIA JUN" userId="33414b63-edcd-42ec-822b-73c4dce8ec76" providerId="ADAL" clId="{A3F5B6CE-99E3-4A61-8316-3B47FC859FFE}" dt="2023-07-23T12:43:05.758" v="17553" actId="1076"/>
          <ac:picMkLst>
            <pc:docMk/>
            <pc:sldMk cId="250763488" sldId="354"/>
            <ac:picMk id="73" creationId="{62E34C84-4055-D799-A714-AF6041E078B8}"/>
          </ac:picMkLst>
        </pc:picChg>
        <pc:cxnChg chg="del mod">
          <ac:chgData name="YAP JIA JUN" userId="33414b63-edcd-42ec-822b-73c4dce8ec76" providerId="ADAL" clId="{A3F5B6CE-99E3-4A61-8316-3B47FC859FFE}" dt="2023-07-23T17:20:23.741" v="19172" actId="478"/>
          <ac:cxnSpMkLst>
            <pc:docMk/>
            <pc:sldMk cId="250763488" sldId="354"/>
            <ac:cxnSpMk id="10" creationId="{06D7A2FE-7C73-670E-6E6D-FB5C684AE5D7}"/>
          </ac:cxnSpMkLst>
        </pc:cxnChg>
        <pc:cxnChg chg="del mod">
          <ac:chgData name="YAP JIA JUN" userId="33414b63-edcd-42ec-822b-73c4dce8ec76" providerId="ADAL" clId="{A3F5B6CE-99E3-4A61-8316-3B47FC859FFE}" dt="2023-07-23T17:20:23.741" v="19172" actId="478"/>
          <ac:cxnSpMkLst>
            <pc:docMk/>
            <pc:sldMk cId="250763488" sldId="354"/>
            <ac:cxnSpMk id="11" creationId="{DE746480-76D4-5D52-E057-48BF68416EC8}"/>
          </ac:cxnSpMkLst>
        </pc:cxnChg>
        <pc:cxnChg chg="del mod">
          <ac:chgData name="YAP JIA JUN" userId="33414b63-edcd-42ec-822b-73c4dce8ec76" providerId="ADAL" clId="{A3F5B6CE-99E3-4A61-8316-3B47FC859FFE}" dt="2023-07-23T17:20:23.741" v="19172" actId="478"/>
          <ac:cxnSpMkLst>
            <pc:docMk/>
            <pc:sldMk cId="250763488" sldId="354"/>
            <ac:cxnSpMk id="12" creationId="{DD75D28E-6BE3-0137-670E-506A1C186920}"/>
          </ac:cxnSpMkLst>
        </pc:cxnChg>
        <pc:cxnChg chg="del mod">
          <ac:chgData name="YAP JIA JUN" userId="33414b63-edcd-42ec-822b-73c4dce8ec76" providerId="ADAL" clId="{A3F5B6CE-99E3-4A61-8316-3B47FC859FFE}" dt="2023-07-23T17:20:23.741" v="19172" actId="478"/>
          <ac:cxnSpMkLst>
            <pc:docMk/>
            <pc:sldMk cId="250763488" sldId="354"/>
            <ac:cxnSpMk id="13" creationId="{D9BB5EB5-D850-DEAA-F847-B196580544C5}"/>
          </ac:cxnSpMkLst>
        </pc:cxnChg>
        <pc:cxnChg chg="del mod">
          <ac:chgData name="YAP JIA JUN" userId="33414b63-edcd-42ec-822b-73c4dce8ec76" providerId="ADAL" clId="{A3F5B6CE-99E3-4A61-8316-3B47FC859FFE}" dt="2023-07-23T17:20:23.741" v="19172" actId="478"/>
          <ac:cxnSpMkLst>
            <pc:docMk/>
            <pc:sldMk cId="250763488" sldId="354"/>
            <ac:cxnSpMk id="14" creationId="{55ECECE1-3234-D1D2-898C-5BC0AE4E39A3}"/>
          </ac:cxnSpMkLst>
        </pc:cxnChg>
        <pc:cxnChg chg="del mod">
          <ac:chgData name="YAP JIA JUN" userId="33414b63-edcd-42ec-822b-73c4dce8ec76" providerId="ADAL" clId="{A3F5B6CE-99E3-4A61-8316-3B47FC859FFE}" dt="2023-07-23T17:20:23.741" v="19172" actId="478"/>
          <ac:cxnSpMkLst>
            <pc:docMk/>
            <pc:sldMk cId="250763488" sldId="354"/>
            <ac:cxnSpMk id="15" creationId="{8D58317F-3EA6-264B-4D04-B5DF5EC5BD96}"/>
          </ac:cxnSpMkLst>
        </pc:cxnChg>
        <pc:cxnChg chg="add mod">
          <ac:chgData name="YAP JIA JUN" userId="33414b63-edcd-42ec-822b-73c4dce8ec76" providerId="ADAL" clId="{A3F5B6CE-99E3-4A61-8316-3B47FC859FFE}" dt="2023-07-23T17:20:24.125" v="19173"/>
          <ac:cxnSpMkLst>
            <pc:docMk/>
            <pc:sldMk cId="250763488" sldId="354"/>
            <ac:cxnSpMk id="90" creationId="{0997B8E1-D772-FAED-358A-472F6B7D8456}"/>
          </ac:cxnSpMkLst>
        </pc:cxnChg>
        <pc:cxnChg chg="add mod">
          <ac:chgData name="YAP JIA JUN" userId="33414b63-edcd-42ec-822b-73c4dce8ec76" providerId="ADAL" clId="{A3F5B6CE-99E3-4A61-8316-3B47FC859FFE}" dt="2023-07-23T17:20:24.125" v="19173"/>
          <ac:cxnSpMkLst>
            <pc:docMk/>
            <pc:sldMk cId="250763488" sldId="354"/>
            <ac:cxnSpMk id="91" creationId="{173E7C73-FCC8-6C5B-758A-82324287AB6A}"/>
          </ac:cxnSpMkLst>
        </pc:cxnChg>
        <pc:cxnChg chg="add mod">
          <ac:chgData name="YAP JIA JUN" userId="33414b63-edcd-42ec-822b-73c4dce8ec76" providerId="ADAL" clId="{A3F5B6CE-99E3-4A61-8316-3B47FC859FFE}" dt="2023-07-23T17:20:24.125" v="19173"/>
          <ac:cxnSpMkLst>
            <pc:docMk/>
            <pc:sldMk cId="250763488" sldId="354"/>
            <ac:cxnSpMk id="92" creationId="{92426856-5F11-B31A-6046-A0887BF25F9E}"/>
          </ac:cxnSpMkLst>
        </pc:cxnChg>
        <pc:cxnChg chg="add mod">
          <ac:chgData name="YAP JIA JUN" userId="33414b63-edcd-42ec-822b-73c4dce8ec76" providerId="ADAL" clId="{A3F5B6CE-99E3-4A61-8316-3B47FC859FFE}" dt="2023-07-23T17:20:24.125" v="19173"/>
          <ac:cxnSpMkLst>
            <pc:docMk/>
            <pc:sldMk cId="250763488" sldId="354"/>
            <ac:cxnSpMk id="93" creationId="{13741BE3-6C70-B4DB-322F-2C2D9B041DEF}"/>
          </ac:cxnSpMkLst>
        </pc:cxnChg>
        <pc:cxnChg chg="add mod">
          <ac:chgData name="YAP JIA JUN" userId="33414b63-edcd-42ec-822b-73c4dce8ec76" providerId="ADAL" clId="{A3F5B6CE-99E3-4A61-8316-3B47FC859FFE}" dt="2023-07-23T17:20:24.125" v="19173"/>
          <ac:cxnSpMkLst>
            <pc:docMk/>
            <pc:sldMk cId="250763488" sldId="354"/>
            <ac:cxnSpMk id="94" creationId="{55AD4DBF-7841-420D-A6B8-663FFB1E413C}"/>
          </ac:cxnSpMkLst>
        </pc:cxnChg>
        <pc:cxnChg chg="add mod">
          <ac:chgData name="YAP JIA JUN" userId="33414b63-edcd-42ec-822b-73c4dce8ec76" providerId="ADAL" clId="{A3F5B6CE-99E3-4A61-8316-3B47FC859FFE}" dt="2023-07-23T17:20:24.125" v="19173"/>
          <ac:cxnSpMkLst>
            <pc:docMk/>
            <pc:sldMk cId="250763488" sldId="354"/>
            <ac:cxnSpMk id="95" creationId="{AA120664-F843-676A-3063-3EF19D19C775}"/>
          </ac:cxnSpMkLst>
        </pc:cxnChg>
      </pc:sldChg>
      <pc:sldChg chg="addSp delSp modSp add mod ord">
        <pc:chgData name="YAP JIA JUN" userId="33414b63-edcd-42ec-822b-73c4dce8ec76" providerId="ADAL" clId="{A3F5B6CE-99E3-4A61-8316-3B47FC859FFE}" dt="2023-07-23T13:52:14.765" v="18421" actId="165"/>
        <pc:sldMkLst>
          <pc:docMk/>
          <pc:sldMk cId="1243732999" sldId="355"/>
        </pc:sldMkLst>
        <pc:spChg chg="mod topLvl">
          <ac:chgData name="YAP JIA JUN" userId="33414b63-edcd-42ec-822b-73c4dce8ec76" providerId="ADAL" clId="{A3F5B6CE-99E3-4A61-8316-3B47FC859FFE}" dt="2023-07-23T13:52:14.765" v="18421" actId="165"/>
          <ac:spMkLst>
            <pc:docMk/>
            <pc:sldMk cId="1243732999" sldId="355"/>
            <ac:spMk id="7" creationId="{ED1EB903-91EA-A073-E60D-EAF292117541}"/>
          </ac:spMkLst>
        </pc:spChg>
        <pc:grpChg chg="add del mod modVis">
          <ac:chgData name="YAP JIA JUN" userId="33414b63-edcd-42ec-822b-73c4dce8ec76" providerId="ADAL" clId="{A3F5B6CE-99E3-4A61-8316-3B47FC859FFE}" dt="2023-07-23T13:52:14.765" v="18421" actId="165"/>
          <ac:grpSpMkLst>
            <pc:docMk/>
            <pc:sldMk cId="1243732999" sldId="355"/>
            <ac:grpSpMk id="3" creationId="{CA7336F9-7EAC-9692-5C5C-14E7AFE98573}"/>
          </ac:grpSpMkLst>
        </pc:grpChg>
        <pc:graphicFrameChg chg="del">
          <ac:chgData name="YAP JIA JUN" userId="33414b63-edcd-42ec-822b-73c4dce8ec76" providerId="ADAL" clId="{A3F5B6CE-99E3-4A61-8316-3B47FC859FFE}" dt="2023-07-23T13:46:26.526" v="18252" actId="478"/>
          <ac:graphicFrameMkLst>
            <pc:docMk/>
            <pc:sldMk cId="1243732999" sldId="355"/>
            <ac:graphicFrameMk id="11" creationId="{D7A561F4-3A40-4D79-8F48-166A89A18E48}"/>
          </ac:graphicFrameMkLst>
        </pc:graphicFrameChg>
        <pc:picChg chg="del">
          <ac:chgData name="YAP JIA JUN" userId="33414b63-edcd-42ec-822b-73c4dce8ec76" providerId="ADAL" clId="{A3F5B6CE-99E3-4A61-8316-3B47FC859FFE}" dt="2023-07-23T13:46:27.695" v="18253" actId="478"/>
          <ac:picMkLst>
            <pc:docMk/>
            <pc:sldMk cId="1243732999" sldId="355"/>
            <ac:picMk id="4" creationId="{6248807C-AA45-2A5C-BE22-A23D353FA10B}"/>
          </ac:picMkLst>
        </pc:picChg>
        <pc:picChg chg="mod topLvl modVis">
          <ac:chgData name="YAP JIA JUN" userId="33414b63-edcd-42ec-822b-73c4dce8ec76" providerId="ADAL" clId="{A3F5B6CE-99E3-4A61-8316-3B47FC859FFE}" dt="2023-07-23T13:52:14.765" v="18421" actId="165"/>
          <ac:picMkLst>
            <pc:docMk/>
            <pc:sldMk cId="1243732999" sldId="355"/>
            <ac:picMk id="9" creationId="{5CB2082D-95A0-C29E-735D-45EA817AD215}"/>
          </ac:picMkLst>
        </pc:picChg>
      </pc:sldChg>
      <pc:sldChg chg="add del">
        <pc:chgData name="YAP JIA JUN" userId="33414b63-edcd-42ec-822b-73c4dce8ec76" providerId="ADAL" clId="{A3F5B6CE-99E3-4A61-8316-3B47FC859FFE}" dt="2023-07-23T13:46:11.648" v="18247" actId="47"/>
        <pc:sldMkLst>
          <pc:docMk/>
          <pc:sldMk cId="2126712699" sldId="355"/>
        </pc:sldMkLst>
      </pc:sldChg>
      <pc:sldChg chg="addSp delSp modSp add mod modTransition">
        <pc:chgData name="YAP JIA JUN" userId="33414b63-edcd-42ec-822b-73c4dce8ec76" providerId="ADAL" clId="{A3F5B6CE-99E3-4A61-8316-3B47FC859FFE}" dt="2023-07-25T07:26:47.454" v="19888"/>
        <pc:sldMkLst>
          <pc:docMk/>
          <pc:sldMk cId="1340438126" sldId="356"/>
        </pc:sldMkLst>
        <pc:spChg chg="del">
          <ac:chgData name="YAP JIA JUN" userId="33414b63-edcd-42ec-822b-73c4dce8ec76" providerId="ADAL" clId="{A3F5B6CE-99E3-4A61-8316-3B47FC859FFE}" dt="2023-07-23T13:58:28.825" v="18435" actId="478"/>
          <ac:spMkLst>
            <pc:docMk/>
            <pc:sldMk cId="1340438126" sldId="356"/>
            <ac:spMk id="2" creationId="{EFFE0B7F-AEBB-0516-0FD0-679AB0A17B91}"/>
          </ac:spMkLst>
        </pc:spChg>
        <pc:spChg chg="add del mod">
          <ac:chgData name="YAP JIA JUN" userId="33414b63-edcd-42ec-822b-73c4dce8ec76" providerId="ADAL" clId="{A3F5B6CE-99E3-4A61-8316-3B47FC859FFE}" dt="2023-07-23T13:58:31.924" v="18436" actId="478"/>
          <ac:spMkLst>
            <pc:docMk/>
            <pc:sldMk cId="1340438126" sldId="356"/>
            <ac:spMk id="5" creationId="{F81E0D3A-2677-FD37-385C-08BB19968188}"/>
          </ac:spMkLst>
        </pc:spChg>
        <pc:spChg chg="del topLvl">
          <ac:chgData name="YAP JIA JUN" userId="33414b63-edcd-42ec-822b-73c4dce8ec76" providerId="ADAL" clId="{A3F5B6CE-99E3-4A61-8316-3B47FC859FFE}" dt="2023-07-23T13:50:11.028" v="18416" actId="478"/>
          <ac:spMkLst>
            <pc:docMk/>
            <pc:sldMk cId="1340438126" sldId="356"/>
            <ac:spMk id="7" creationId="{ED1EB903-91EA-A073-E60D-EAF292117541}"/>
          </ac:spMkLst>
        </pc:spChg>
        <pc:grpChg chg="del mod">
          <ac:chgData name="YAP JIA JUN" userId="33414b63-edcd-42ec-822b-73c4dce8ec76" providerId="ADAL" clId="{A3F5B6CE-99E3-4A61-8316-3B47FC859FFE}" dt="2023-07-23T13:50:11.028" v="18416" actId="478"/>
          <ac:grpSpMkLst>
            <pc:docMk/>
            <pc:sldMk cId="1340438126" sldId="356"/>
            <ac:grpSpMk id="3" creationId="{CA7336F9-7EAC-9692-5C5C-14E7AFE98573}"/>
          </ac:grpSpMkLst>
        </pc:grpChg>
        <pc:picChg chg="add mod">
          <ac:chgData name="YAP JIA JUN" userId="33414b63-edcd-42ec-822b-73c4dce8ec76" providerId="ADAL" clId="{A3F5B6CE-99E3-4A61-8316-3B47FC859FFE}" dt="2023-07-23T13:58:33.209" v="18437"/>
          <ac:picMkLst>
            <pc:docMk/>
            <pc:sldMk cId="1340438126" sldId="356"/>
            <ac:picMk id="6" creationId="{630D82E6-E1DD-0963-94EE-150A9D77E12D}"/>
          </ac:picMkLst>
        </pc:picChg>
        <pc:picChg chg="mod ord topLvl modVis modCrop">
          <ac:chgData name="YAP JIA JUN" userId="33414b63-edcd-42ec-822b-73c4dce8ec76" providerId="ADAL" clId="{A3F5B6CE-99E3-4A61-8316-3B47FC859FFE}" dt="2023-07-23T13:58:39.852" v="18440" actId="1076"/>
          <ac:picMkLst>
            <pc:docMk/>
            <pc:sldMk cId="1340438126" sldId="356"/>
            <ac:picMk id="9" creationId="{5CB2082D-95A0-C29E-735D-45EA817AD215}"/>
          </ac:picMkLst>
        </pc:picChg>
      </pc:sldChg>
      <pc:sldChg chg="add del">
        <pc:chgData name="YAP JIA JUN" userId="33414b63-edcd-42ec-822b-73c4dce8ec76" providerId="ADAL" clId="{A3F5B6CE-99E3-4A61-8316-3B47FC859FFE}" dt="2023-07-23T13:46:45.984" v="18257" actId="47"/>
        <pc:sldMkLst>
          <pc:docMk/>
          <pc:sldMk cId="1547007814" sldId="356"/>
        </pc:sldMkLst>
      </pc:sldChg>
      <pc:sldChg chg="delSp modSp add mod modTransition delAnim modAnim">
        <pc:chgData name="YAP JIA JUN" userId="33414b63-edcd-42ec-822b-73c4dce8ec76" providerId="ADAL" clId="{A3F5B6CE-99E3-4A61-8316-3B47FC859FFE}" dt="2023-07-24T05:47:38.186" v="19476" actId="2710"/>
        <pc:sldMkLst>
          <pc:docMk/>
          <pc:sldMk cId="1495510557" sldId="357"/>
        </pc:sldMkLst>
        <pc:spChg chg="del">
          <ac:chgData name="YAP JIA JUN" userId="33414b63-edcd-42ec-822b-73c4dce8ec76" providerId="ADAL" clId="{A3F5B6CE-99E3-4A61-8316-3B47FC859FFE}" dt="2023-07-23T16:08:25.665" v="18545" actId="478"/>
          <ac:spMkLst>
            <pc:docMk/>
            <pc:sldMk cId="1495510557" sldId="357"/>
            <ac:spMk id="4" creationId="{10EB4918-9F7B-32A8-AA79-4FE3BB238DB8}"/>
          </ac:spMkLst>
        </pc:spChg>
        <pc:spChg chg="mod">
          <ac:chgData name="YAP JIA JUN" userId="33414b63-edcd-42ec-822b-73c4dce8ec76" providerId="ADAL" clId="{A3F5B6CE-99E3-4A61-8316-3B47FC859FFE}" dt="2023-07-23T16:09:33.680" v="18558" actId="1076"/>
          <ac:spMkLst>
            <pc:docMk/>
            <pc:sldMk cId="1495510557" sldId="357"/>
            <ac:spMk id="5" creationId="{B32EEF70-20C8-1B6A-19B7-7CEEFEA4E51F}"/>
          </ac:spMkLst>
        </pc:spChg>
        <pc:spChg chg="del">
          <ac:chgData name="YAP JIA JUN" userId="33414b63-edcd-42ec-822b-73c4dce8ec76" providerId="ADAL" clId="{A3F5B6CE-99E3-4A61-8316-3B47FC859FFE}" dt="2023-07-23T16:08:21.420" v="18544" actId="478"/>
          <ac:spMkLst>
            <pc:docMk/>
            <pc:sldMk cId="1495510557" sldId="357"/>
            <ac:spMk id="8" creationId="{DA3D318D-D5B2-DD9F-A087-D4880E6080A3}"/>
          </ac:spMkLst>
        </pc:spChg>
        <pc:spChg chg="mod">
          <ac:chgData name="YAP JIA JUN" userId="33414b63-edcd-42ec-822b-73c4dce8ec76" providerId="ADAL" clId="{A3F5B6CE-99E3-4A61-8316-3B47FC859FFE}" dt="2023-07-24T05:47:38.186" v="19476" actId="2710"/>
          <ac:spMkLst>
            <pc:docMk/>
            <pc:sldMk cId="1495510557" sldId="357"/>
            <ac:spMk id="19" creationId="{57617E74-4228-2457-AE1A-0A78F8425B6B}"/>
          </ac:spMkLst>
        </pc:spChg>
        <pc:picChg chg="del">
          <ac:chgData name="YAP JIA JUN" userId="33414b63-edcd-42ec-822b-73c4dce8ec76" providerId="ADAL" clId="{A3F5B6CE-99E3-4A61-8316-3B47FC859FFE}" dt="2023-07-23T16:08:21.420" v="18544" actId="478"/>
          <ac:picMkLst>
            <pc:docMk/>
            <pc:sldMk cId="1495510557" sldId="357"/>
            <ac:picMk id="16" creationId="{03EDFD11-3BF4-E6A4-B67B-5C2A5AB03EB5}"/>
          </ac:picMkLst>
        </pc:picChg>
        <pc:picChg chg="del">
          <ac:chgData name="YAP JIA JUN" userId="33414b63-edcd-42ec-822b-73c4dce8ec76" providerId="ADAL" clId="{A3F5B6CE-99E3-4A61-8316-3B47FC859FFE}" dt="2023-07-23T16:08:21.420" v="18544" actId="478"/>
          <ac:picMkLst>
            <pc:docMk/>
            <pc:sldMk cId="1495510557" sldId="357"/>
            <ac:picMk id="18" creationId="{C190C11C-CD7F-7796-DDDC-097AC2E75660}"/>
          </ac:picMkLst>
        </pc:picChg>
        <pc:picChg chg="mod">
          <ac:chgData name="YAP JIA JUN" userId="33414b63-edcd-42ec-822b-73c4dce8ec76" providerId="ADAL" clId="{A3F5B6CE-99E3-4A61-8316-3B47FC859FFE}" dt="2023-07-23T16:09:41.582" v="18560" actId="1076"/>
          <ac:picMkLst>
            <pc:docMk/>
            <pc:sldMk cId="1495510557" sldId="357"/>
            <ac:picMk id="1026" creationId="{A798322D-7EEA-CE7D-9665-6F7CEFC7A050}"/>
          </ac:picMkLst>
        </pc:picChg>
      </pc:sldChg>
      <pc:sldChg chg="add del">
        <pc:chgData name="YAP JIA JUN" userId="33414b63-edcd-42ec-822b-73c4dce8ec76" providerId="ADAL" clId="{A3F5B6CE-99E3-4A61-8316-3B47FC859FFE}" dt="2023-07-23T17:11:48.672" v="19136" actId="47"/>
        <pc:sldMkLst>
          <pc:docMk/>
          <pc:sldMk cId="282389573" sldId="358"/>
        </pc:sldMkLst>
      </pc:sldChg>
      <pc:sldChg chg="modSp add mod">
        <pc:chgData name="YAP JIA JUN" userId="33414b63-edcd-42ec-822b-73c4dce8ec76" providerId="ADAL" clId="{A3F5B6CE-99E3-4A61-8316-3B47FC859FFE}" dt="2023-07-23T17:32:52.954" v="19264" actId="1076"/>
        <pc:sldMkLst>
          <pc:docMk/>
          <pc:sldMk cId="2841673406" sldId="358"/>
        </pc:sldMkLst>
        <pc:spChg chg="mod">
          <ac:chgData name="YAP JIA JUN" userId="33414b63-edcd-42ec-822b-73c4dce8ec76" providerId="ADAL" clId="{A3F5B6CE-99E3-4A61-8316-3B47FC859FFE}" dt="2023-07-23T17:32:52.954" v="19264" actId="1076"/>
          <ac:spMkLst>
            <pc:docMk/>
            <pc:sldMk cId="2841673406" sldId="358"/>
            <ac:spMk id="3" creationId="{46D91D1A-FFA6-7747-25B2-739390B68DDA}"/>
          </ac:spMkLst>
        </pc:spChg>
      </pc:sldChg>
      <pc:sldChg chg="add del">
        <pc:chgData name="YAP JIA JUN" userId="33414b63-edcd-42ec-822b-73c4dce8ec76" providerId="ADAL" clId="{A3F5B6CE-99E3-4A61-8316-3B47FC859FFE}" dt="2023-07-23T16:27:57.050" v="18667" actId="47"/>
        <pc:sldMkLst>
          <pc:docMk/>
          <pc:sldMk cId="3556142684" sldId="358"/>
        </pc:sldMkLst>
      </pc:sldChg>
      <pc:sldChg chg="modSp add mod">
        <pc:chgData name="YAP JIA JUN" userId="33414b63-edcd-42ec-822b-73c4dce8ec76" providerId="ADAL" clId="{A3F5B6CE-99E3-4A61-8316-3B47FC859FFE}" dt="2023-07-23T17:34:23.917" v="19278" actId="20577"/>
        <pc:sldMkLst>
          <pc:docMk/>
          <pc:sldMk cId="1624476666" sldId="359"/>
        </pc:sldMkLst>
        <pc:spChg chg="mod">
          <ac:chgData name="YAP JIA JUN" userId="33414b63-edcd-42ec-822b-73c4dce8ec76" providerId="ADAL" clId="{A3F5B6CE-99E3-4A61-8316-3B47FC859FFE}" dt="2023-07-23T17:34:23.917" v="19278" actId="20577"/>
          <ac:spMkLst>
            <pc:docMk/>
            <pc:sldMk cId="1624476666" sldId="359"/>
            <ac:spMk id="3" creationId="{46D91D1A-FFA6-7747-25B2-739390B68DDA}"/>
          </ac:spMkLst>
        </pc:spChg>
      </pc:sldChg>
      <pc:sldChg chg="add modTransition">
        <pc:chgData name="YAP JIA JUN" userId="33414b63-edcd-42ec-822b-73c4dce8ec76" providerId="ADAL" clId="{A3F5B6CE-99E3-4A61-8316-3B47FC859FFE}" dt="2023-07-24T03:05:00.495" v="19471"/>
        <pc:sldMkLst>
          <pc:docMk/>
          <pc:sldMk cId="3149361159" sldId="360"/>
        </pc:sldMkLst>
      </pc:sldChg>
      <pc:sldChg chg="add del">
        <pc:chgData name="YAP JIA JUN" userId="33414b63-edcd-42ec-822b-73c4dce8ec76" providerId="ADAL" clId="{A3F5B6CE-99E3-4A61-8316-3B47FC859FFE}" dt="2023-07-24T14:03:56.432" v="19663" actId="47"/>
        <pc:sldMkLst>
          <pc:docMk/>
          <pc:sldMk cId="1574730785" sldId="361"/>
        </pc:sldMkLst>
      </pc:sldChg>
      <pc:sldChg chg="add del">
        <pc:chgData name="YAP JIA JUN" userId="33414b63-edcd-42ec-822b-73c4dce8ec76" providerId="ADAL" clId="{A3F5B6CE-99E3-4A61-8316-3B47FC859FFE}" dt="2023-07-24T14:03:58.394" v="19664" actId="47"/>
        <pc:sldMkLst>
          <pc:docMk/>
          <pc:sldMk cId="1745538261" sldId="362"/>
        </pc:sldMkLst>
      </pc:sldChg>
      <pc:sldChg chg="addSp delSp modSp add mod ord delAnim modAnim">
        <pc:chgData name="YAP JIA JUN" userId="33414b63-edcd-42ec-822b-73c4dce8ec76" providerId="ADAL" clId="{A3F5B6CE-99E3-4A61-8316-3B47FC859FFE}" dt="2023-07-24T12:28:20.296" v="19606" actId="14100"/>
        <pc:sldMkLst>
          <pc:docMk/>
          <pc:sldMk cId="3310802430" sldId="363"/>
        </pc:sldMkLst>
        <pc:spChg chg="del">
          <ac:chgData name="YAP JIA JUN" userId="33414b63-edcd-42ec-822b-73c4dce8ec76" providerId="ADAL" clId="{A3F5B6CE-99E3-4A61-8316-3B47FC859FFE}" dt="2023-07-24T12:02:43.901" v="19567" actId="478"/>
          <ac:spMkLst>
            <pc:docMk/>
            <pc:sldMk cId="3310802430" sldId="363"/>
            <ac:spMk id="4" creationId="{97790E04-EF48-2FB0-2811-7046F3339615}"/>
          </ac:spMkLst>
        </pc:spChg>
        <pc:spChg chg="del">
          <ac:chgData name="YAP JIA JUN" userId="33414b63-edcd-42ec-822b-73c4dce8ec76" providerId="ADAL" clId="{A3F5B6CE-99E3-4A61-8316-3B47FC859FFE}" dt="2023-07-24T12:02:43.901" v="19567" actId="478"/>
          <ac:spMkLst>
            <pc:docMk/>
            <pc:sldMk cId="3310802430" sldId="363"/>
            <ac:spMk id="5" creationId="{53DE24A6-B4E1-1BC9-A097-F54E7CD2D48F}"/>
          </ac:spMkLst>
        </pc:spChg>
        <pc:spChg chg="del">
          <ac:chgData name="YAP JIA JUN" userId="33414b63-edcd-42ec-822b-73c4dce8ec76" providerId="ADAL" clId="{A3F5B6CE-99E3-4A61-8316-3B47FC859FFE}" dt="2023-07-24T12:02:43.901" v="19567" actId="478"/>
          <ac:spMkLst>
            <pc:docMk/>
            <pc:sldMk cId="3310802430" sldId="363"/>
            <ac:spMk id="6" creationId="{96765DFB-6BBC-C080-E8F1-09DDB95900C6}"/>
          </ac:spMkLst>
        </pc:spChg>
        <pc:spChg chg="del">
          <ac:chgData name="YAP JIA JUN" userId="33414b63-edcd-42ec-822b-73c4dce8ec76" providerId="ADAL" clId="{A3F5B6CE-99E3-4A61-8316-3B47FC859FFE}" dt="2023-07-24T12:02:43.901" v="19567" actId="478"/>
          <ac:spMkLst>
            <pc:docMk/>
            <pc:sldMk cId="3310802430" sldId="363"/>
            <ac:spMk id="7" creationId="{B62A3096-D013-C848-88CF-FD467D821C8B}"/>
          </ac:spMkLst>
        </pc:spChg>
        <pc:spChg chg="add mod">
          <ac:chgData name="YAP JIA JUN" userId="33414b63-edcd-42ec-822b-73c4dce8ec76" providerId="ADAL" clId="{A3F5B6CE-99E3-4A61-8316-3B47FC859FFE}" dt="2023-07-24T12:04:03.230" v="19570" actId="14100"/>
          <ac:spMkLst>
            <pc:docMk/>
            <pc:sldMk cId="3310802430" sldId="363"/>
            <ac:spMk id="8" creationId="{AD1A522C-BDF6-99DE-8A26-98AB39CE4702}"/>
          </ac:spMkLst>
        </pc:spChg>
        <pc:spChg chg="add mod">
          <ac:chgData name="YAP JIA JUN" userId="33414b63-edcd-42ec-822b-73c4dce8ec76" providerId="ADAL" clId="{A3F5B6CE-99E3-4A61-8316-3B47FC859FFE}" dt="2023-07-24T12:28:03.051" v="19601" actId="14100"/>
          <ac:spMkLst>
            <pc:docMk/>
            <pc:sldMk cId="3310802430" sldId="363"/>
            <ac:spMk id="9" creationId="{66058089-F741-2DE9-5622-408DC4C0E823}"/>
          </ac:spMkLst>
        </pc:spChg>
        <pc:spChg chg="add mod">
          <ac:chgData name="YAP JIA JUN" userId="33414b63-edcd-42ec-822b-73c4dce8ec76" providerId="ADAL" clId="{A3F5B6CE-99E3-4A61-8316-3B47FC859FFE}" dt="2023-07-24T12:28:20.296" v="19606" actId="14100"/>
          <ac:spMkLst>
            <pc:docMk/>
            <pc:sldMk cId="3310802430" sldId="363"/>
            <ac:spMk id="10" creationId="{F2599A1F-CAA8-9F8D-2ADF-31EE73AA0390}"/>
          </ac:spMkLst>
        </pc:spChg>
      </pc:sldChg>
      <pc:sldChg chg="add del">
        <pc:chgData name="YAP JIA JUN" userId="33414b63-edcd-42ec-822b-73c4dce8ec76" providerId="ADAL" clId="{A3F5B6CE-99E3-4A61-8316-3B47FC859FFE}" dt="2023-07-24T14:04:03.082" v="19666" actId="47"/>
        <pc:sldMkLst>
          <pc:docMk/>
          <pc:sldMk cId="443932886" sldId="364"/>
        </pc:sldMkLst>
      </pc:sldChg>
      <pc:sldChg chg="add del">
        <pc:chgData name="YAP JIA JUN" userId="33414b63-edcd-42ec-822b-73c4dce8ec76" providerId="ADAL" clId="{A3F5B6CE-99E3-4A61-8316-3B47FC859FFE}" dt="2023-07-24T12:05:58.541" v="19575" actId="47"/>
        <pc:sldMkLst>
          <pc:docMk/>
          <pc:sldMk cId="1902490878" sldId="365"/>
        </pc:sldMkLst>
      </pc:sldChg>
      <pc:sldChg chg="addSp delSp modSp add mod delAnim modAnim">
        <pc:chgData name="YAP JIA JUN" userId="33414b63-edcd-42ec-822b-73c4dce8ec76" providerId="ADAL" clId="{A3F5B6CE-99E3-4A61-8316-3B47FC859FFE}" dt="2023-07-24T14:52:26.656" v="19783" actId="20577"/>
        <pc:sldMkLst>
          <pc:docMk/>
          <pc:sldMk cId="2785748548" sldId="365"/>
        </pc:sldMkLst>
        <pc:spChg chg="del">
          <ac:chgData name="YAP JIA JUN" userId="33414b63-edcd-42ec-822b-73c4dce8ec76" providerId="ADAL" clId="{A3F5B6CE-99E3-4A61-8316-3B47FC859FFE}" dt="2023-07-24T12:39:03.566" v="19608" actId="478"/>
          <ac:spMkLst>
            <pc:docMk/>
            <pc:sldMk cId="2785748548" sldId="365"/>
            <ac:spMk id="4" creationId="{3F0DCD06-6595-BF27-EDE0-DB1A88111312}"/>
          </ac:spMkLst>
        </pc:spChg>
        <pc:spChg chg="del">
          <ac:chgData name="YAP JIA JUN" userId="33414b63-edcd-42ec-822b-73c4dce8ec76" providerId="ADAL" clId="{A3F5B6CE-99E3-4A61-8316-3B47FC859FFE}" dt="2023-07-24T12:39:04.612" v="19609" actId="478"/>
          <ac:spMkLst>
            <pc:docMk/>
            <pc:sldMk cId="2785748548" sldId="365"/>
            <ac:spMk id="5" creationId="{B3742C29-3BFF-A05A-9836-9A26FABB4A7D}"/>
          </ac:spMkLst>
        </pc:spChg>
        <pc:spChg chg="del">
          <ac:chgData name="YAP JIA JUN" userId="33414b63-edcd-42ec-822b-73c4dce8ec76" providerId="ADAL" clId="{A3F5B6CE-99E3-4A61-8316-3B47FC859FFE}" dt="2023-07-24T12:39:05.157" v="19610" actId="478"/>
          <ac:spMkLst>
            <pc:docMk/>
            <pc:sldMk cId="2785748548" sldId="365"/>
            <ac:spMk id="6" creationId="{3802B0D9-C420-2EF9-2A4B-6B991F079BBB}"/>
          </ac:spMkLst>
        </pc:spChg>
        <pc:spChg chg="del">
          <ac:chgData name="YAP JIA JUN" userId="33414b63-edcd-42ec-822b-73c4dce8ec76" providerId="ADAL" clId="{A3F5B6CE-99E3-4A61-8316-3B47FC859FFE}" dt="2023-07-24T12:39:05.764" v="19611" actId="478"/>
          <ac:spMkLst>
            <pc:docMk/>
            <pc:sldMk cId="2785748548" sldId="365"/>
            <ac:spMk id="7" creationId="{59DA05D8-A5F0-0293-5B52-53019AF2C836}"/>
          </ac:spMkLst>
        </pc:spChg>
        <pc:spChg chg="del">
          <ac:chgData name="YAP JIA JUN" userId="33414b63-edcd-42ec-822b-73c4dce8ec76" providerId="ADAL" clId="{A3F5B6CE-99E3-4A61-8316-3B47FC859FFE}" dt="2023-07-24T12:39:08.463" v="19613" actId="478"/>
          <ac:spMkLst>
            <pc:docMk/>
            <pc:sldMk cId="2785748548" sldId="365"/>
            <ac:spMk id="8" creationId="{2AD8A189-9842-65E7-3687-FDE4FA8E1C68}"/>
          </ac:spMkLst>
        </pc:spChg>
        <pc:spChg chg="add mod">
          <ac:chgData name="YAP JIA JUN" userId="33414b63-edcd-42ec-822b-73c4dce8ec76" providerId="ADAL" clId="{A3F5B6CE-99E3-4A61-8316-3B47FC859FFE}" dt="2023-07-24T12:40:22.300" v="19622" actId="1076"/>
          <ac:spMkLst>
            <pc:docMk/>
            <pc:sldMk cId="2785748548" sldId="365"/>
            <ac:spMk id="9" creationId="{0CAEEFFA-5FCB-FD53-5A10-6051285D51D1}"/>
          </ac:spMkLst>
        </pc:spChg>
        <pc:spChg chg="del">
          <ac:chgData name="YAP JIA JUN" userId="33414b63-edcd-42ec-822b-73c4dce8ec76" providerId="ADAL" clId="{A3F5B6CE-99E3-4A61-8316-3B47FC859FFE}" dt="2023-07-24T12:39:06.365" v="19612" actId="478"/>
          <ac:spMkLst>
            <pc:docMk/>
            <pc:sldMk cId="2785748548" sldId="365"/>
            <ac:spMk id="10" creationId="{0CDC2104-44D2-5A45-50D0-19879933C1D1}"/>
          </ac:spMkLst>
        </pc:spChg>
        <pc:spChg chg="add mod">
          <ac:chgData name="YAP JIA JUN" userId="33414b63-edcd-42ec-822b-73c4dce8ec76" providerId="ADAL" clId="{A3F5B6CE-99E3-4A61-8316-3B47FC859FFE}" dt="2023-07-24T12:40:28.460" v="19625" actId="1076"/>
          <ac:spMkLst>
            <pc:docMk/>
            <pc:sldMk cId="2785748548" sldId="365"/>
            <ac:spMk id="11" creationId="{D88D7F0C-4063-7A03-9811-17A53659DF80}"/>
          </ac:spMkLst>
        </pc:spChg>
        <pc:spChg chg="add mod">
          <ac:chgData name="YAP JIA JUN" userId="33414b63-edcd-42ec-822b-73c4dce8ec76" providerId="ADAL" clId="{A3F5B6CE-99E3-4A61-8316-3B47FC859FFE}" dt="2023-07-24T12:40:43.124" v="19630" actId="1076"/>
          <ac:spMkLst>
            <pc:docMk/>
            <pc:sldMk cId="2785748548" sldId="365"/>
            <ac:spMk id="12" creationId="{AC124C75-CB6C-8C13-BC3F-EF58E7C2B6C9}"/>
          </ac:spMkLst>
        </pc:spChg>
        <pc:spChg chg="add mod">
          <ac:chgData name="YAP JIA JUN" userId="33414b63-edcd-42ec-822b-73c4dce8ec76" providerId="ADAL" clId="{A3F5B6CE-99E3-4A61-8316-3B47FC859FFE}" dt="2023-07-24T12:40:44.070" v="19631"/>
          <ac:spMkLst>
            <pc:docMk/>
            <pc:sldMk cId="2785748548" sldId="365"/>
            <ac:spMk id="13" creationId="{55DCC548-C8F0-8EF5-F426-D15C2391E071}"/>
          </ac:spMkLst>
        </pc:spChg>
        <pc:spChg chg="add mod">
          <ac:chgData name="YAP JIA JUN" userId="33414b63-edcd-42ec-822b-73c4dce8ec76" providerId="ADAL" clId="{A3F5B6CE-99E3-4A61-8316-3B47FC859FFE}" dt="2023-07-24T12:40:50.473" v="19633" actId="1076"/>
          <ac:spMkLst>
            <pc:docMk/>
            <pc:sldMk cId="2785748548" sldId="365"/>
            <ac:spMk id="14" creationId="{F105C838-1835-ED8C-F62B-EB127BEDF87F}"/>
          </ac:spMkLst>
        </pc:spChg>
        <pc:spChg chg="add mod">
          <ac:chgData name="YAP JIA JUN" userId="33414b63-edcd-42ec-822b-73c4dce8ec76" providerId="ADAL" clId="{A3F5B6CE-99E3-4A61-8316-3B47FC859FFE}" dt="2023-07-24T12:40:54.105" v="19636" actId="1076"/>
          <ac:spMkLst>
            <pc:docMk/>
            <pc:sldMk cId="2785748548" sldId="365"/>
            <ac:spMk id="15" creationId="{505E06EC-AF88-1D32-535F-A27DB0246BDF}"/>
          </ac:spMkLst>
        </pc:spChg>
        <pc:spChg chg="add mod">
          <ac:chgData name="YAP JIA JUN" userId="33414b63-edcd-42ec-822b-73c4dce8ec76" providerId="ADAL" clId="{A3F5B6CE-99E3-4A61-8316-3B47FC859FFE}" dt="2023-07-24T12:42:55.552" v="19655" actId="14100"/>
          <ac:spMkLst>
            <pc:docMk/>
            <pc:sldMk cId="2785748548" sldId="365"/>
            <ac:spMk id="16" creationId="{1768A246-232C-ACFA-5B65-AD4C0555FB48}"/>
          </ac:spMkLst>
        </pc:spChg>
        <pc:spChg chg="add mod">
          <ac:chgData name="YAP JIA JUN" userId="33414b63-edcd-42ec-822b-73c4dce8ec76" providerId="ADAL" clId="{A3F5B6CE-99E3-4A61-8316-3B47FC859FFE}" dt="2023-07-24T12:41:11.687" v="19641" actId="1076"/>
          <ac:spMkLst>
            <pc:docMk/>
            <pc:sldMk cId="2785748548" sldId="365"/>
            <ac:spMk id="17" creationId="{9C8CDB09-DB07-13C6-2E89-A4B8857B54D3}"/>
          </ac:spMkLst>
        </pc:spChg>
        <pc:spChg chg="add mod">
          <ac:chgData name="YAP JIA JUN" userId="33414b63-edcd-42ec-822b-73c4dce8ec76" providerId="ADAL" clId="{A3F5B6CE-99E3-4A61-8316-3B47FC859FFE}" dt="2023-07-24T12:41:12.710" v="19642"/>
          <ac:spMkLst>
            <pc:docMk/>
            <pc:sldMk cId="2785748548" sldId="365"/>
            <ac:spMk id="18" creationId="{2A81899D-AF5A-C2E5-5C01-D23A9B529691}"/>
          </ac:spMkLst>
        </pc:spChg>
        <pc:spChg chg="add mod">
          <ac:chgData name="YAP JIA JUN" userId="33414b63-edcd-42ec-822b-73c4dce8ec76" providerId="ADAL" clId="{A3F5B6CE-99E3-4A61-8316-3B47FC859FFE}" dt="2023-07-24T14:50:31.584" v="19775" actId="14100"/>
          <ac:spMkLst>
            <pc:docMk/>
            <pc:sldMk cId="2785748548" sldId="365"/>
            <ac:spMk id="19" creationId="{672C2748-8967-62A7-A833-826ECE69826B}"/>
          </ac:spMkLst>
        </pc:spChg>
        <pc:spChg chg="add mod">
          <ac:chgData name="YAP JIA JUN" userId="33414b63-edcd-42ec-822b-73c4dce8ec76" providerId="ADAL" clId="{A3F5B6CE-99E3-4A61-8316-3B47FC859FFE}" dt="2023-07-24T12:41:27.576" v="19647" actId="1076"/>
          <ac:spMkLst>
            <pc:docMk/>
            <pc:sldMk cId="2785748548" sldId="365"/>
            <ac:spMk id="20" creationId="{477D55F3-B405-2E4B-85E5-4EBCBFDA47B5}"/>
          </ac:spMkLst>
        </pc:spChg>
        <pc:spChg chg="add mod">
          <ac:chgData name="YAP JIA JUN" userId="33414b63-edcd-42ec-822b-73c4dce8ec76" providerId="ADAL" clId="{A3F5B6CE-99E3-4A61-8316-3B47FC859FFE}" dt="2023-07-24T12:42:59.915" v="19656" actId="14100"/>
          <ac:spMkLst>
            <pc:docMk/>
            <pc:sldMk cId="2785748548" sldId="365"/>
            <ac:spMk id="21" creationId="{DB643F97-26D5-979B-DAD4-5995BEE90F18}"/>
          </ac:spMkLst>
        </pc:spChg>
        <pc:graphicFrameChg chg="modGraphic">
          <ac:chgData name="YAP JIA JUN" userId="33414b63-edcd-42ec-822b-73c4dce8ec76" providerId="ADAL" clId="{A3F5B6CE-99E3-4A61-8316-3B47FC859FFE}" dt="2023-07-24T14:52:26.656" v="19783" actId="20577"/>
          <ac:graphicFrameMkLst>
            <pc:docMk/>
            <pc:sldMk cId="2785748548" sldId="365"/>
            <ac:graphicFrameMk id="3" creationId="{8BF42CB1-8867-CDE5-E316-CC02D1B65567}"/>
          </ac:graphicFrameMkLst>
        </pc:graphicFrameChg>
      </pc:sldChg>
      <pc:sldMasterChg chg="delSldLayout">
        <pc:chgData name="YAP JIA JUN" userId="33414b63-edcd-42ec-822b-73c4dce8ec76" providerId="ADAL" clId="{A3F5B6CE-99E3-4A61-8316-3B47FC859FFE}" dt="2023-07-23T07:55:59.537" v="15466" actId="47"/>
        <pc:sldMasterMkLst>
          <pc:docMk/>
          <pc:sldMasterMk cId="0" sldId="2147483678"/>
        </pc:sldMasterMkLst>
        <pc:sldLayoutChg chg="del">
          <pc:chgData name="YAP JIA JUN" userId="33414b63-edcd-42ec-822b-73c4dce8ec76" providerId="ADAL" clId="{A3F5B6CE-99E3-4A61-8316-3B47FC859FFE}" dt="2023-07-22T14:29:58.781" v="11127" actId="47"/>
          <pc:sldLayoutMkLst>
            <pc:docMk/>
            <pc:sldMasterMk cId="0" sldId="2147483678"/>
            <pc:sldLayoutMk cId="0" sldId="2147483648"/>
          </pc:sldLayoutMkLst>
        </pc:sldLayoutChg>
        <pc:sldLayoutChg chg="del">
          <pc:chgData name="YAP JIA JUN" userId="33414b63-edcd-42ec-822b-73c4dce8ec76" providerId="ADAL" clId="{A3F5B6CE-99E3-4A61-8316-3B47FC859FFE}" dt="2023-07-22T14:29:08.870" v="11113" actId="47"/>
          <pc:sldLayoutMkLst>
            <pc:docMk/>
            <pc:sldMasterMk cId="0" sldId="2147483678"/>
            <pc:sldLayoutMk cId="0" sldId="2147483649"/>
          </pc:sldLayoutMkLst>
        </pc:sldLayoutChg>
        <pc:sldLayoutChg chg="del">
          <pc:chgData name="YAP JIA JUN" userId="33414b63-edcd-42ec-822b-73c4dce8ec76" providerId="ADAL" clId="{A3F5B6CE-99E3-4A61-8316-3B47FC859FFE}" dt="2023-07-22T14:33:32.624" v="11175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YAP JIA JUN" userId="33414b63-edcd-42ec-822b-73c4dce8ec76" providerId="ADAL" clId="{A3F5B6CE-99E3-4A61-8316-3B47FC859FFE}" dt="2023-07-22T14:33:28.080" v="11167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YAP JIA JUN" userId="33414b63-edcd-42ec-822b-73c4dce8ec76" providerId="ADAL" clId="{A3F5B6CE-99E3-4A61-8316-3B47FC859FFE}" dt="2023-07-22T14:33:29.417" v="11171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YAP JIA JUN" userId="33414b63-edcd-42ec-822b-73c4dce8ec76" providerId="ADAL" clId="{A3F5B6CE-99E3-4A61-8316-3B47FC859FFE}" dt="2023-07-22T14:29:18.763" v="11118" actId="47"/>
          <pc:sldLayoutMkLst>
            <pc:docMk/>
            <pc:sldMasterMk cId="0" sldId="2147483678"/>
            <pc:sldLayoutMk cId="0" sldId="2147483653"/>
          </pc:sldLayoutMkLst>
        </pc:sldLayoutChg>
        <pc:sldLayoutChg chg="del">
          <pc:chgData name="YAP JIA JUN" userId="33414b63-edcd-42ec-822b-73c4dce8ec76" providerId="ADAL" clId="{A3F5B6CE-99E3-4A61-8316-3B47FC859FFE}" dt="2023-07-22T14:29:25.044" v="11121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YAP JIA JUN" userId="33414b63-edcd-42ec-822b-73c4dce8ec76" providerId="ADAL" clId="{A3F5B6CE-99E3-4A61-8316-3B47FC859FFE}" dt="2023-07-22T14:33:31.067" v="11174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YAP JIA JUN" userId="33414b63-edcd-42ec-822b-73c4dce8ec76" providerId="ADAL" clId="{A3F5B6CE-99E3-4A61-8316-3B47FC859FFE}" dt="2023-07-22T14:29:17.205" v="11117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YAP JIA JUN" userId="33414b63-edcd-42ec-822b-73c4dce8ec76" providerId="ADAL" clId="{A3F5B6CE-99E3-4A61-8316-3B47FC859FFE}" dt="2023-07-22T14:29:15.356" v="11116" actId="47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YAP JIA JUN" userId="33414b63-edcd-42ec-822b-73c4dce8ec76" providerId="ADAL" clId="{A3F5B6CE-99E3-4A61-8316-3B47FC859FFE}" dt="2023-07-23T07:55:59.537" v="15466" actId="47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YAP JIA JUN" userId="33414b63-edcd-42ec-822b-73c4dce8ec76" providerId="ADAL" clId="{A3F5B6CE-99E3-4A61-8316-3B47FC859FFE}" dt="2023-07-22T14:29:26.567" v="11122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YAP JIA JUN" userId="33414b63-edcd-42ec-822b-73c4dce8ec76" providerId="ADAL" clId="{A3F5B6CE-99E3-4A61-8316-3B47FC859FFE}" dt="2023-07-22T14:29:22.014" v="11120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YAP JIA JUN" userId="33414b63-edcd-42ec-822b-73c4dce8ec76" providerId="ADAL" clId="{A3F5B6CE-99E3-4A61-8316-3B47FC859FFE}" dt="2023-07-22T14:33:30.204" v="11172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YAP JIA JUN" userId="33414b63-edcd-42ec-822b-73c4dce8ec76" providerId="ADAL" clId="{A3F5B6CE-99E3-4A61-8316-3B47FC859FFE}" dt="2023-07-22T14:33:30.617" v="11173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YAP JIA JUN" userId="33414b63-edcd-42ec-822b-73c4dce8ec76" providerId="ADAL" clId="{A3F5B6CE-99E3-4A61-8316-3B47FC859FFE}" dt="2023-07-22T14:29:14.158" v="11115" actId="47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YAP JIA JUN" userId="33414b63-edcd-42ec-822b-73c4dce8ec76" providerId="ADAL" clId="{A3F5B6CE-99E3-4A61-8316-3B47FC859FFE}" dt="2023-07-22T14:33:26.837" v="11164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YAP JIA JUN" userId="33414b63-edcd-42ec-822b-73c4dce8ec76" providerId="ADAL" clId="{A3F5B6CE-99E3-4A61-8316-3B47FC859FFE}" dt="2023-07-22T14:33:28.020" v="11166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YAP JIA JUN" userId="33414b63-edcd-42ec-822b-73c4dce8ec76" providerId="ADAL" clId="{A3F5B6CE-99E3-4A61-8316-3B47FC859FFE}" dt="2023-07-22T14:33:28.937" v="11169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YAP JIA JUN" userId="33414b63-edcd-42ec-822b-73c4dce8ec76" providerId="ADAL" clId="{A3F5B6CE-99E3-4A61-8316-3B47FC859FFE}" dt="2023-07-22T14:29:12.962" v="11114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YAP JIA JUN" userId="33414b63-edcd-42ec-822b-73c4dce8ec76" providerId="ADAL" clId="{A3F5B6CE-99E3-4A61-8316-3B47FC859FFE}" dt="2023-07-22T14:33:26.398" v="11163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YAP JIA JUN" userId="33414b63-edcd-42ec-822b-73c4dce8ec76" providerId="ADAL" clId="{A3F5B6CE-99E3-4A61-8316-3B47FC859FFE}" dt="2023-07-22T14:29:54.767" v="11126" actId="47"/>
          <pc:sldLayoutMkLst>
            <pc:docMk/>
            <pc:sldMasterMk cId="0" sldId="2147483678"/>
            <pc:sldLayoutMk cId="0" sldId="2147483673"/>
          </pc:sldLayoutMkLst>
        </pc:sldLayoutChg>
      </pc:sldMasterChg>
      <pc:sldMasterChg chg="del delSldLayout">
        <pc:chgData name="YAP JIA JUN" userId="33414b63-edcd-42ec-822b-73c4dce8ec76" providerId="ADAL" clId="{A3F5B6CE-99E3-4A61-8316-3B47FC859FFE}" dt="2023-07-22T14:33:33.767" v="11176" actId="47"/>
        <pc:sldMasterMkLst>
          <pc:docMk/>
          <pc:sldMasterMk cId="0" sldId="2147483679"/>
        </pc:sldMasterMkLst>
        <pc:sldLayoutChg chg="del">
          <pc:chgData name="YAP JIA JUN" userId="33414b63-edcd-42ec-822b-73c4dce8ec76" providerId="ADAL" clId="{A3F5B6CE-99E3-4A61-8316-3B47FC859FFE}" dt="2023-07-22T14:33:33.767" v="11176" actId="47"/>
          <pc:sldLayoutMkLst>
            <pc:docMk/>
            <pc:sldMasterMk cId="0" sldId="2147483679"/>
            <pc:sldLayoutMk cId="0" sldId="2147483676"/>
          </pc:sldLayoutMkLst>
        </pc:sldLayoutChg>
      </pc:sldMasterChg>
      <pc:sldMasterChg chg="del delSldLayout">
        <pc:chgData name="YAP JIA JUN" userId="33414b63-edcd-42ec-822b-73c4dce8ec76" providerId="ADAL" clId="{A3F5B6CE-99E3-4A61-8316-3B47FC859FFE}" dt="2023-07-22T14:33:25.986" v="11162" actId="47"/>
        <pc:sldMasterMkLst>
          <pc:docMk/>
          <pc:sldMasterMk cId="0" sldId="2147483680"/>
        </pc:sldMasterMkLst>
        <pc:sldLayoutChg chg="del">
          <pc:chgData name="YAP JIA JUN" userId="33414b63-edcd-42ec-822b-73c4dce8ec76" providerId="ADAL" clId="{A3F5B6CE-99E3-4A61-8316-3B47FC859FFE}" dt="2023-07-22T14:33:25.986" v="11162" actId="47"/>
          <pc:sldLayoutMkLst>
            <pc:docMk/>
            <pc:sldMasterMk cId="0" sldId="2147483680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ea56dbdc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ea56dbdc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ea56dbdc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ea56dbdc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57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ea56dbdc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ea56dbdc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0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ea56dbdc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ea56dbdc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949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ea56dbdc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ea56dbdc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96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75641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93594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ea56dbdc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ea56dbdc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33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03900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3898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16134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28275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7719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 hasCustomPrompt="1"/>
          </p:nvPr>
        </p:nvSpPr>
        <p:spPr>
          <a:xfrm>
            <a:off x="1018025" y="979575"/>
            <a:ext cx="31023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2"/>
          </p:nvPr>
        </p:nvSpPr>
        <p:spPr>
          <a:xfrm>
            <a:off x="1022025" y="1307025"/>
            <a:ext cx="31023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3" hasCustomPrompt="1"/>
          </p:nvPr>
        </p:nvSpPr>
        <p:spPr>
          <a:xfrm>
            <a:off x="1018025" y="2808375"/>
            <a:ext cx="31023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4"/>
          </p:nvPr>
        </p:nvSpPr>
        <p:spPr>
          <a:xfrm>
            <a:off x="1022025" y="3135825"/>
            <a:ext cx="31023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5" hasCustomPrompt="1"/>
          </p:nvPr>
        </p:nvSpPr>
        <p:spPr>
          <a:xfrm>
            <a:off x="5056625" y="979575"/>
            <a:ext cx="30657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6"/>
          </p:nvPr>
        </p:nvSpPr>
        <p:spPr>
          <a:xfrm>
            <a:off x="5060343" y="1307025"/>
            <a:ext cx="30657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7" hasCustomPrompt="1"/>
          </p:nvPr>
        </p:nvSpPr>
        <p:spPr>
          <a:xfrm>
            <a:off x="5056625" y="2808375"/>
            <a:ext cx="30657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 sz="37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8"/>
          </p:nvPr>
        </p:nvSpPr>
        <p:spPr>
          <a:xfrm>
            <a:off x="5060343" y="3135825"/>
            <a:ext cx="30657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1"/>
          </p:nvPr>
        </p:nvSpPr>
        <p:spPr>
          <a:xfrm>
            <a:off x="1022025" y="1900925"/>
            <a:ext cx="3102300" cy="6855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9"/>
          </p:nvPr>
        </p:nvSpPr>
        <p:spPr>
          <a:xfrm>
            <a:off x="1018025" y="3730425"/>
            <a:ext cx="31023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13"/>
          </p:nvPr>
        </p:nvSpPr>
        <p:spPr>
          <a:xfrm>
            <a:off x="5060625" y="3730425"/>
            <a:ext cx="3065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14"/>
          </p:nvPr>
        </p:nvSpPr>
        <p:spPr>
          <a:xfrm>
            <a:off x="5066775" y="1901625"/>
            <a:ext cx="3065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1" name="Google Shape;251;p13"/>
          <p:cNvGrpSpPr/>
          <p:nvPr/>
        </p:nvGrpSpPr>
        <p:grpSpPr>
          <a:xfrm rot="-5400000">
            <a:off x="3090131" y="-432828"/>
            <a:ext cx="702288" cy="974617"/>
            <a:chOff x="744950" y="2537550"/>
            <a:chExt cx="1156600" cy="1629250"/>
          </a:xfrm>
        </p:grpSpPr>
        <p:sp>
          <p:nvSpPr>
            <p:cNvPr id="252" name="Google Shape;252;p13"/>
            <p:cNvSpPr/>
            <p:nvPr/>
          </p:nvSpPr>
          <p:spPr>
            <a:xfrm>
              <a:off x="744950" y="2738175"/>
              <a:ext cx="1068450" cy="1428625"/>
            </a:xfrm>
            <a:custGeom>
              <a:avLst/>
              <a:gdLst/>
              <a:ahLst/>
              <a:cxnLst/>
              <a:rect l="l" t="t" r="r" b="b"/>
              <a:pathLst>
                <a:path w="42738" h="57145" extrusionOk="0">
                  <a:moveTo>
                    <a:pt x="1" y="0"/>
                  </a:moveTo>
                  <a:lnTo>
                    <a:pt x="1" y="57144"/>
                  </a:lnTo>
                  <a:lnTo>
                    <a:pt x="42737" y="285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849825" y="2537550"/>
              <a:ext cx="46375" cy="18275"/>
            </a:xfrm>
            <a:custGeom>
              <a:avLst/>
              <a:gdLst/>
              <a:ahLst/>
              <a:cxnLst/>
              <a:rect l="l" t="t" r="r" b="b"/>
              <a:pathLst>
                <a:path w="1855" h="731" extrusionOk="0">
                  <a:moveTo>
                    <a:pt x="1" y="1"/>
                  </a:moveTo>
                  <a:lnTo>
                    <a:pt x="1" y="730"/>
                  </a:lnTo>
                  <a:lnTo>
                    <a:pt x="1855" y="730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849825" y="2602150"/>
              <a:ext cx="143650" cy="18275"/>
            </a:xfrm>
            <a:custGeom>
              <a:avLst/>
              <a:gdLst/>
              <a:ahLst/>
              <a:cxnLst/>
              <a:rect l="l" t="t" r="r" b="b"/>
              <a:pathLst>
                <a:path w="5746" h="731" extrusionOk="0">
                  <a:moveTo>
                    <a:pt x="1" y="1"/>
                  </a:moveTo>
                  <a:lnTo>
                    <a:pt x="1" y="730"/>
                  </a:lnTo>
                  <a:lnTo>
                    <a:pt x="5745" y="730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849825" y="2666750"/>
              <a:ext cx="240150" cy="18250"/>
            </a:xfrm>
            <a:custGeom>
              <a:avLst/>
              <a:gdLst/>
              <a:ahLst/>
              <a:cxnLst/>
              <a:rect l="l" t="t" r="r" b="b"/>
              <a:pathLst>
                <a:path w="9606" h="730" extrusionOk="0">
                  <a:moveTo>
                    <a:pt x="1" y="0"/>
                  </a:moveTo>
                  <a:lnTo>
                    <a:pt x="1" y="730"/>
                  </a:lnTo>
                  <a:lnTo>
                    <a:pt x="9606" y="730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849825" y="2732100"/>
              <a:ext cx="337425" cy="17500"/>
            </a:xfrm>
            <a:custGeom>
              <a:avLst/>
              <a:gdLst/>
              <a:ahLst/>
              <a:cxnLst/>
              <a:rect l="l" t="t" r="r" b="b"/>
              <a:pathLst>
                <a:path w="13497" h="700" extrusionOk="0">
                  <a:moveTo>
                    <a:pt x="1" y="0"/>
                  </a:moveTo>
                  <a:lnTo>
                    <a:pt x="1" y="699"/>
                  </a:lnTo>
                  <a:lnTo>
                    <a:pt x="13496" y="699"/>
                  </a:lnTo>
                  <a:lnTo>
                    <a:pt x="12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849825" y="2796675"/>
              <a:ext cx="433925" cy="17500"/>
            </a:xfrm>
            <a:custGeom>
              <a:avLst/>
              <a:gdLst/>
              <a:ahLst/>
              <a:cxnLst/>
              <a:rect l="l" t="t" r="r" b="b"/>
              <a:pathLst>
                <a:path w="17357" h="700" extrusionOk="0">
                  <a:moveTo>
                    <a:pt x="1" y="1"/>
                  </a:moveTo>
                  <a:lnTo>
                    <a:pt x="1" y="700"/>
                  </a:lnTo>
                  <a:lnTo>
                    <a:pt x="17356" y="70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849825" y="2861275"/>
              <a:ext cx="531200" cy="18250"/>
            </a:xfrm>
            <a:custGeom>
              <a:avLst/>
              <a:gdLst/>
              <a:ahLst/>
              <a:cxnLst/>
              <a:rect l="l" t="t" r="r" b="b"/>
              <a:pathLst>
                <a:path w="2124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21247" y="730"/>
                  </a:lnTo>
                  <a:lnTo>
                    <a:pt x="20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849825" y="2925875"/>
              <a:ext cx="627700" cy="18250"/>
            </a:xfrm>
            <a:custGeom>
              <a:avLst/>
              <a:gdLst/>
              <a:ahLst/>
              <a:cxnLst/>
              <a:rect l="l" t="t" r="r" b="b"/>
              <a:pathLst>
                <a:path w="2510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25107" y="730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849825" y="2990450"/>
              <a:ext cx="724975" cy="18275"/>
            </a:xfrm>
            <a:custGeom>
              <a:avLst/>
              <a:gdLst/>
              <a:ahLst/>
              <a:cxnLst/>
              <a:rect l="l" t="t" r="r" b="b"/>
              <a:pathLst>
                <a:path w="28999" h="731" extrusionOk="0">
                  <a:moveTo>
                    <a:pt x="1" y="1"/>
                  </a:moveTo>
                  <a:lnTo>
                    <a:pt x="1" y="730"/>
                  </a:lnTo>
                  <a:lnTo>
                    <a:pt x="28998" y="730"/>
                  </a:lnTo>
                  <a:lnTo>
                    <a:pt x="279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49825" y="3055800"/>
              <a:ext cx="821475" cy="17500"/>
            </a:xfrm>
            <a:custGeom>
              <a:avLst/>
              <a:gdLst/>
              <a:ahLst/>
              <a:cxnLst/>
              <a:rect l="l" t="t" r="r" b="b"/>
              <a:pathLst>
                <a:path w="32859" h="700" extrusionOk="0">
                  <a:moveTo>
                    <a:pt x="1" y="1"/>
                  </a:moveTo>
                  <a:lnTo>
                    <a:pt x="1" y="700"/>
                  </a:lnTo>
                  <a:lnTo>
                    <a:pt x="32858" y="700"/>
                  </a:lnTo>
                  <a:lnTo>
                    <a:pt x="31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849825" y="3120400"/>
              <a:ext cx="918725" cy="17500"/>
            </a:xfrm>
            <a:custGeom>
              <a:avLst/>
              <a:gdLst/>
              <a:ahLst/>
              <a:cxnLst/>
              <a:rect l="l" t="t" r="r" b="b"/>
              <a:pathLst>
                <a:path w="36749" h="700" extrusionOk="0">
                  <a:moveTo>
                    <a:pt x="1" y="0"/>
                  </a:moveTo>
                  <a:lnTo>
                    <a:pt x="1" y="699"/>
                  </a:lnTo>
                  <a:lnTo>
                    <a:pt x="36749" y="699"/>
                  </a:lnTo>
                  <a:lnTo>
                    <a:pt x="356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849825" y="3184975"/>
              <a:ext cx="1015250" cy="17525"/>
            </a:xfrm>
            <a:custGeom>
              <a:avLst/>
              <a:gdLst/>
              <a:ahLst/>
              <a:cxnLst/>
              <a:rect l="l" t="t" r="r" b="b"/>
              <a:pathLst>
                <a:path w="40610" h="701" extrusionOk="0">
                  <a:moveTo>
                    <a:pt x="1" y="1"/>
                  </a:moveTo>
                  <a:lnTo>
                    <a:pt x="1" y="700"/>
                  </a:lnTo>
                  <a:lnTo>
                    <a:pt x="40609" y="700"/>
                  </a:lnTo>
                  <a:lnTo>
                    <a:pt x="39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49825" y="3249575"/>
              <a:ext cx="1051725" cy="18275"/>
            </a:xfrm>
            <a:custGeom>
              <a:avLst/>
              <a:gdLst/>
              <a:ahLst/>
              <a:cxnLst/>
              <a:rect l="l" t="t" r="r" b="b"/>
              <a:pathLst>
                <a:path w="42069" h="731" extrusionOk="0">
                  <a:moveTo>
                    <a:pt x="1" y="1"/>
                  </a:moveTo>
                  <a:lnTo>
                    <a:pt x="1" y="730"/>
                  </a:lnTo>
                  <a:lnTo>
                    <a:pt x="41004" y="730"/>
                  </a:lnTo>
                  <a:lnTo>
                    <a:pt x="42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49825" y="3314175"/>
              <a:ext cx="955200" cy="18250"/>
            </a:xfrm>
            <a:custGeom>
              <a:avLst/>
              <a:gdLst/>
              <a:ahLst/>
              <a:cxnLst/>
              <a:rect l="l" t="t" r="r" b="b"/>
              <a:pathLst>
                <a:path w="38208" h="730" extrusionOk="0">
                  <a:moveTo>
                    <a:pt x="1" y="0"/>
                  </a:moveTo>
                  <a:lnTo>
                    <a:pt x="1" y="730"/>
                  </a:lnTo>
                  <a:lnTo>
                    <a:pt x="37114" y="730"/>
                  </a:lnTo>
                  <a:lnTo>
                    <a:pt x="382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849825" y="3378750"/>
              <a:ext cx="857950" cy="18275"/>
            </a:xfrm>
            <a:custGeom>
              <a:avLst/>
              <a:gdLst/>
              <a:ahLst/>
              <a:cxnLst/>
              <a:rect l="l" t="t" r="r" b="b"/>
              <a:pathLst>
                <a:path w="34318" h="731" extrusionOk="0">
                  <a:moveTo>
                    <a:pt x="1" y="1"/>
                  </a:moveTo>
                  <a:lnTo>
                    <a:pt x="1" y="730"/>
                  </a:lnTo>
                  <a:lnTo>
                    <a:pt x="33253" y="730"/>
                  </a:lnTo>
                  <a:lnTo>
                    <a:pt x="34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849825" y="3444100"/>
              <a:ext cx="761450" cy="17500"/>
            </a:xfrm>
            <a:custGeom>
              <a:avLst/>
              <a:gdLst/>
              <a:ahLst/>
              <a:cxnLst/>
              <a:rect l="l" t="t" r="r" b="b"/>
              <a:pathLst>
                <a:path w="30458" h="700" extrusionOk="0">
                  <a:moveTo>
                    <a:pt x="1" y="1"/>
                  </a:moveTo>
                  <a:lnTo>
                    <a:pt x="1" y="700"/>
                  </a:lnTo>
                  <a:lnTo>
                    <a:pt x="29363" y="700"/>
                  </a:lnTo>
                  <a:lnTo>
                    <a:pt x="30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849825" y="3508700"/>
              <a:ext cx="664175" cy="17500"/>
            </a:xfrm>
            <a:custGeom>
              <a:avLst/>
              <a:gdLst/>
              <a:ahLst/>
              <a:cxnLst/>
              <a:rect l="l" t="t" r="r" b="b"/>
              <a:pathLst>
                <a:path w="26567" h="700" extrusionOk="0">
                  <a:moveTo>
                    <a:pt x="1" y="1"/>
                  </a:moveTo>
                  <a:lnTo>
                    <a:pt x="1" y="700"/>
                  </a:lnTo>
                  <a:lnTo>
                    <a:pt x="25503" y="700"/>
                  </a:lnTo>
                  <a:lnTo>
                    <a:pt x="26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849825" y="3573300"/>
              <a:ext cx="567675" cy="18250"/>
            </a:xfrm>
            <a:custGeom>
              <a:avLst/>
              <a:gdLst/>
              <a:ahLst/>
              <a:cxnLst/>
              <a:rect l="l" t="t" r="r" b="b"/>
              <a:pathLst>
                <a:path w="22707" h="730" extrusionOk="0">
                  <a:moveTo>
                    <a:pt x="1" y="0"/>
                  </a:moveTo>
                  <a:lnTo>
                    <a:pt x="1" y="730"/>
                  </a:lnTo>
                  <a:lnTo>
                    <a:pt x="21642" y="730"/>
                  </a:lnTo>
                  <a:lnTo>
                    <a:pt x="22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849825" y="3637875"/>
              <a:ext cx="470400" cy="18275"/>
            </a:xfrm>
            <a:custGeom>
              <a:avLst/>
              <a:gdLst/>
              <a:ahLst/>
              <a:cxnLst/>
              <a:rect l="l" t="t" r="r" b="b"/>
              <a:pathLst>
                <a:path w="18816" h="731" extrusionOk="0">
                  <a:moveTo>
                    <a:pt x="1" y="1"/>
                  </a:moveTo>
                  <a:lnTo>
                    <a:pt x="1" y="730"/>
                  </a:lnTo>
                  <a:lnTo>
                    <a:pt x="17752" y="730"/>
                  </a:lnTo>
                  <a:lnTo>
                    <a:pt x="188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849825" y="3702475"/>
              <a:ext cx="373900" cy="18250"/>
            </a:xfrm>
            <a:custGeom>
              <a:avLst/>
              <a:gdLst/>
              <a:ahLst/>
              <a:cxnLst/>
              <a:rect l="l" t="t" r="r" b="b"/>
              <a:pathLst>
                <a:path w="14956" h="730" extrusionOk="0">
                  <a:moveTo>
                    <a:pt x="1" y="0"/>
                  </a:moveTo>
                  <a:lnTo>
                    <a:pt x="1" y="730"/>
                  </a:lnTo>
                  <a:lnTo>
                    <a:pt x="13891" y="730"/>
                  </a:lnTo>
                  <a:lnTo>
                    <a:pt x="14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849825" y="3767825"/>
              <a:ext cx="276625" cy="17500"/>
            </a:xfrm>
            <a:custGeom>
              <a:avLst/>
              <a:gdLst/>
              <a:ahLst/>
              <a:cxnLst/>
              <a:rect l="l" t="t" r="r" b="b"/>
              <a:pathLst>
                <a:path w="11065" h="700" extrusionOk="0">
                  <a:moveTo>
                    <a:pt x="1" y="0"/>
                  </a:moveTo>
                  <a:lnTo>
                    <a:pt x="1" y="700"/>
                  </a:lnTo>
                  <a:lnTo>
                    <a:pt x="10001" y="700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849825" y="3832425"/>
              <a:ext cx="180125" cy="17500"/>
            </a:xfrm>
            <a:custGeom>
              <a:avLst/>
              <a:gdLst/>
              <a:ahLst/>
              <a:cxnLst/>
              <a:rect l="l" t="t" r="r" b="b"/>
              <a:pathLst>
                <a:path w="7205" h="700" extrusionOk="0">
                  <a:moveTo>
                    <a:pt x="1" y="0"/>
                  </a:moveTo>
                  <a:lnTo>
                    <a:pt x="1" y="699"/>
                  </a:lnTo>
                  <a:lnTo>
                    <a:pt x="6140" y="699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849825" y="3897000"/>
              <a:ext cx="82850" cy="17500"/>
            </a:xfrm>
            <a:custGeom>
              <a:avLst/>
              <a:gdLst/>
              <a:ahLst/>
              <a:cxnLst/>
              <a:rect l="l" t="t" r="r" b="b"/>
              <a:pathLst>
                <a:path w="3314" h="700" extrusionOk="0">
                  <a:moveTo>
                    <a:pt x="1" y="1"/>
                  </a:moveTo>
                  <a:lnTo>
                    <a:pt x="1" y="700"/>
                  </a:lnTo>
                  <a:lnTo>
                    <a:pt x="2250" y="700"/>
                  </a:lnTo>
                  <a:lnTo>
                    <a:pt x="3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3"/>
          <p:cNvGrpSpPr/>
          <p:nvPr/>
        </p:nvGrpSpPr>
        <p:grpSpPr>
          <a:xfrm>
            <a:off x="8430900" y="4415925"/>
            <a:ext cx="1066900" cy="937825"/>
            <a:chOff x="5813450" y="994900"/>
            <a:chExt cx="1066900" cy="937825"/>
          </a:xfrm>
        </p:grpSpPr>
        <p:sp>
          <p:nvSpPr>
            <p:cNvPr id="276" name="Google Shape;276;p13"/>
            <p:cNvSpPr/>
            <p:nvPr/>
          </p:nvSpPr>
          <p:spPr>
            <a:xfrm>
              <a:off x="5925150" y="994900"/>
              <a:ext cx="955200" cy="866475"/>
            </a:xfrm>
            <a:custGeom>
              <a:avLst/>
              <a:gdLst/>
              <a:ahLst/>
              <a:cxnLst/>
              <a:rect l="l" t="t" r="r" b="b"/>
              <a:pathLst>
                <a:path w="38208" h="34659" extrusionOk="0">
                  <a:moveTo>
                    <a:pt x="19074" y="1"/>
                  </a:moveTo>
                  <a:cubicBezTo>
                    <a:pt x="11259" y="1"/>
                    <a:pt x="4168" y="5324"/>
                    <a:pt x="2250" y="13256"/>
                  </a:cubicBezTo>
                  <a:cubicBezTo>
                    <a:pt x="0" y="22588"/>
                    <a:pt x="5745" y="31950"/>
                    <a:pt x="15046" y="34169"/>
                  </a:cubicBezTo>
                  <a:cubicBezTo>
                    <a:pt x="16415" y="34500"/>
                    <a:pt x="17785" y="34658"/>
                    <a:pt x="19134" y="34658"/>
                  </a:cubicBezTo>
                  <a:cubicBezTo>
                    <a:pt x="26949" y="34658"/>
                    <a:pt x="34040" y="29335"/>
                    <a:pt x="35959" y="21402"/>
                  </a:cubicBezTo>
                  <a:cubicBezTo>
                    <a:pt x="38208" y="12071"/>
                    <a:pt x="32463" y="2709"/>
                    <a:pt x="23162" y="490"/>
                  </a:cubicBezTo>
                  <a:cubicBezTo>
                    <a:pt x="21793" y="159"/>
                    <a:pt x="20423" y="1"/>
                    <a:pt x="19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5840050" y="1113525"/>
              <a:ext cx="249250" cy="249275"/>
            </a:xfrm>
            <a:custGeom>
              <a:avLst/>
              <a:gdLst/>
              <a:ahLst/>
              <a:cxnLst/>
              <a:rect l="l" t="t" r="r" b="b"/>
              <a:pathLst>
                <a:path w="9970" h="9971" extrusionOk="0">
                  <a:moveTo>
                    <a:pt x="9970" y="1"/>
                  </a:moveTo>
                  <a:lnTo>
                    <a:pt x="9970" y="1"/>
                  </a:lnTo>
                  <a:cubicBezTo>
                    <a:pt x="9180" y="305"/>
                    <a:pt x="8389" y="639"/>
                    <a:pt x="7629" y="1065"/>
                  </a:cubicBezTo>
                  <a:lnTo>
                    <a:pt x="1064" y="7630"/>
                  </a:lnTo>
                  <a:cubicBezTo>
                    <a:pt x="669" y="8359"/>
                    <a:pt x="304" y="9150"/>
                    <a:pt x="0" y="9970"/>
                  </a:cubicBezTo>
                  <a:lnTo>
                    <a:pt x="99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5813450" y="1086925"/>
              <a:ext cx="415675" cy="415700"/>
            </a:xfrm>
            <a:custGeom>
              <a:avLst/>
              <a:gdLst/>
              <a:ahLst/>
              <a:cxnLst/>
              <a:rect l="l" t="t" r="r" b="b"/>
              <a:pathLst>
                <a:path w="16627" h="16628" extrusionOk="0">
                  <a:moveTo>
                    <a:pt x="16627" y="1"/>
                  </a:moveTo>
                  <a:cubicBezTo>
                    <a:pt x="16171" y="1"/>
                    <a:pt x="15745" y="31"/>
                    <a:pt x="15289" y="62"/>
                  </a:cubicBezTo>
                  <a:lnTo>
                    <a:pt x="61" y="15290"/>
                  </a:lnTo>
                  <a:cubicBezTo>
                    <a:pt x="31" y="15746"/>
                    <a:pt x="0" y="16171"/>
                    <a:pt x="0" y="16627"/>
                  </a:cubicBezTo>
                  <a:lnTo>
                    <a:pt x="16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5818775" y="1092250"/>
              <a:ext cx="512950" cy="513700"/>
            </a:xfrm>
            <a:custGeom>
              <a:avLst/>
              <a:gdLst/>
              <a:ahLst/>
              <a:cxnLst/>
              <a:rect l="l" t="t" r="r" b="b"/>
              <a:pathLst>
                <a:path w="20518" h="20548" extrusionOk="0">
                  <a:moveTo>
                    <a:pt x="19484" y="1"/>
                  </a:moveTo>
                  <a:lnTo>
                    <a:pt x="0" y="19484"/>
                  </a:lnTo>
                  <a:cubicBezTo>
                    <a:pt x="61" y="19849"/>
                    <a:pt x="152" y="20183"/>
                    <a:pt x="213" y="20548"/>
                  </a:cubicBezTo>
                  <a:lnTo>
                    <a:pt x="20517" y="213"/>
                  </a:lnTo>
                  <a:cubicBezTo>
                    <a:pt x="20183" y="122"/>
                    <a:pt x="19848" y="61"/>
                    <a:pt x="19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5843850" y="1117325"/>
              <a:ext cx="572975" cy="572975"/>
            </a:xfrm>
            <a:custGeom>
              <a:avLst/>
              <a:gdLst/>
              <a:ahLst/>
              <a:cxnLst/>
              <a:rect l="l" t="t" r="r" b="b"/>
              <a:pathLst>
                <a:path w="22919" h="22919" extrusionOk="0">
                  <a:moveTo>
                    <a:pt x="22037" y="1"/>
                  </a:moveTo>
                  <a:lnTo>
                    <a:pt x="0" y="22037"/>
                  </a:lnTo>
                  <a:cubicBezTo>
                    <a:pt x="122" y="22341"/>
                    <a:pt x="243" y="22615"/>
                    <a:pt x="395" y="22919"/>
                  </a:cubicBezTo>
                  <a:lnTo>
                    <a:pt x="22918" y="396"/>
                  </a:lnTo>
                  <a:cubicBezTo>
                    <a:pt x="22615" y="244"/>
                    <a:pt x="22341" y="122"/>
                    <a:pt x="22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5882600" y="1156850"/>
              <a:ext cx="605650" cy="604900"/>
            </a:xfrm>
            <a:custGeom>
              <a:avLst/>
              <a:gdLst/>
              <a:ahLst/>
              <a:cxnLst/>
              <a:rect l="l" t="t" r="r" b="b"/>
              <a:pathLst>
                <a:path w="24226" h="24196" extrusionOk="0">
                  <a:moveTo>
                    <a:pt x="23466" y="0"/>
                  </a:moveTo>
                  <a:lnTo>
                    <a:pt x="0" y="23435"/>
                  </a:lnTo>
                  <a:cubicBezTo>
                    <a:pt x="183" y="23678"/>
                    <a:pt x="335" y="23952"/>
                    <a:pt x="517" y="24195"/>
                  </a:cubicBezTo>
                  <a:lnTo>
                    <a:pt x="24226" y="487"/>
                  </a:lnTo>
                  <a:cubicBezTo>
                    <a:pt x="23982" y="335"/>
                    <a:pt x="23709" y="152"/>
                    <a:pt x="23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5934275" y="1207000"/>
              <a:ext cx="614000" cy="614000"/>
            </a:xfrm>
            <a:custGeom>
              <a:avLst/>
              <a:gdLst/>
              <a:ahLst/>
              <a:cxnLst/>
              <a:rect l="l" t="t" r="r" b="b"/>
              <a:pathLst>
                <a:path w="24560" h="24560" extrusionOk="0">
                  <a:moveTo>
                    <a:pt x="23922" y="0"/>
                  </a:moveTo>
                  <a:lnTo>
                    <a:pt x="0" y="23952"/>
                  </a:lnTo>
                  <a:cubicBezTo>
                    <a:pt x="183" y="24165"/>
                    <a:pt x="395" y="24378"/>
                    <a:pt x="608" y="24560"/>
                  </a:cubicBezTo>
                  <a:lnTo>
                    <a:pt x="24560" y="639"/>
                  </a:lnTo>
                  <a:cubicBezTo>
                    <a:pt x="24347" y="426"/>
                    <a:pt x="24134" y="213"/>
                    <a:pt x="23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5995825" y="1268550"/>
              <a:ext cx="601100" cy="601100"/>
            </a:xfrm>
            <a:custGeom>
              <a:avLst/>
              <a:gdLst/>
              <a:ahLst/>
              <a:cxnLst/>
              <a:rect l="l" t="t" r="r" b="b"/>
              <a:pathLst>
                <a:path w="24044" h="24044" extrusionOk="0">
                  <a:moveTo>
                    <a:pt x="23557" y="0"/>
                  </a:moveTo>
                  <a:lnTo>
                    <a:pt x="0" y="23557"/>
                  </a:lnTo>
                  <a:cubicBezTo>
                    <a:pt x="243" y="23739"/>
                    <a:pt x="487" y="23891"/>
                    <a:pt x="760" y="24043"/>
                  </a:cubicBezTo>
                  <a:lnTo>
                    <a:pt x="24043" y="760"/>
                  </a:lnTo>
                  <a:cubicBezTo>
                    <a:pt x="23891" y="517"/>
                    <a:pt x="23739" y="244"/>
                    <a:pt x="23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6068000" y="1341500"/>
              <a:ext cx="566150" cy="566150"/>
            </a:xfrm>
            <a:custGeom>
              <a:avLst/>
              <a:gdLst/>
              <a:ahLst/>
              <a:cxnLst/>
              <a:rect l="l" t="t" r="r" b="b"/>
              <a:pathLst>
                <a:path w="22646" h="22646" extrusionOk="0">
                  <a:moveTo>
                    <a:pt x="22281" y="0"/>
                  </a:moveTo>
                  <a:lnTo>
                    <a:pt x="1" y="22280"/>
                  </a:lnTo>
                  <a:cubicBezTo>
                    <a:pt x="305" y="22432"/>
                    <a:pt x="609" y="22554"/>
                    <a:pt x="913" y="22645"/>
                  </a:cubicBezTo>
                  <a:lnTo>
                    <a:pt x="22646" y="912"/>
                  </a:lnTo>
                  <a:cubicBezTo>
                    <a:pt x="22554" y="608"/>
                    <a:pt x="22433" y="304"/>
                    <a:pt x="22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6155400" y="1428875"/>
              <a:ext cx="501550" cy="500800"/>
            </a:xfrm>
            <a:custGeom>
              <a:avLst/>
              <a:gdLst/>
              <a:ahLst/>
              <a:cxnLst/>
              <a:rect l="l" t="t" r="r" b="b"/>
              <a:pathLst>
                <a:path w="20062" h="20032" extrusionOk="0">
                  <a:moveTo>
                    <a:pt x="19879" y="1"/>
                  </a:moveTo>
                  <a:lnTo>
                    <a:pt x="0" y="19880"/>
                  </a:lnTo>
                  <a:cubicBezTo>
                    <a:pt x="365" y="19940"/>
                    <a:pt x="699" y="20001"/>
                    <a:pt x="1064" y="20032"/>
                  </a:cubicBezTo>
                  <a:lnTo>
                    <a:pt x="20062" y="1065"/>
                  </a:lnTo>
                  <a:cubicBezTo>
                    <a:pt x="20001" y="700"/>
                    <a:pt x="19940" y="335"/>
                    <a:pt x="19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6261775" y="1535275"/>
              <a:ext cx="397450" cy="397450"/>
            </a:xfrm>
            <a:custGeom>
              <a:avLst/>
              <a:gdLst/>
              <a:ahLst/>
              <a:cxnLst/>
              <a:rect l="l" t="t" r="r" b="b"/>
              <a:pathLst>
                <a:path w="15898" h="15898" extrusionOk="0">
                  <a:moveTo>
                    <a:pt x="15898" y="0"/>
                  </a:moveTo>
                  <a:lnTo>
                    <a:pt x="1" y="15897"/>
                  </a:lnTo>
                  <a:cubicBezTo>
                    <a:pt x="487" y="15867"/>
                    <a:pt x="943" y="15836"/>
                    <a:pt x="1399" y="15745"/>
                  </a:cubicBezTo>
                  <a:lnTo>
                    <a:pt x="15776" y="1398"/>
                  </a:lnTo>
                  <a:cubicBezTo>
                    <a:pt x="15837" y="942"/>
                    <a:pt x="15867" y="487"/>
                    <a:pt x="15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6413750" y="1687250"/>
              <a:ext cx="207475" cy="207475"/>
            </a:xfrm>
            <a:custGeom>
              <a:avLst/>
              <a:gdLst/>
              <a:ahLst/>
              <a:cxnLst/>
              <a:rect l="l" t="t" r="r" b="b"/>
              <a:pathLst>
                <a:path w="8299" h="8299" extrusionOk="0">
                  <a:moveTo>
                    <a:pt x="8299" y="0"/>
                  </a:moveTo>
                  <a:lnTo>
                    <a:pt x="1" y="8298"/>
                  </a:lnTo>
                  <a:cubicBezTo>
                    <a:pt x="1095" y="7782"/>
                    <a:pt x="2129" y="7174"/>
                    <a:pt x="3101" y="6444"/>
                  </a:cubicBezTo>
                  <a:lnTo>
                    <a:pt x="6445" y="3101"/>
                  </a:lnTo>
                  <a:cubicBezTo>
                    <a:pt x="7174" y="2128"/>
                    <a:pt x="7813" y="1095"/>
                    <a:pt x="8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3"/>
          <p:cNvSpPr/>
          <p:nvPr/>
        </p:nvSpPr>
        <p:spPr>
          <a:xfrm>
            <a:off x="8832351" y="2166598"/>
            <a:ext cx="64298" cy="63559"/>
          </a:xfrm>
          <a:custGeom>
            <a:avLst/>
            <a:gdLst/>
            <a:ahLst/>
            <a:cxnLst/>
            <a:rect l="l" t="t" r="r" b="b"/>
            <a:pathLst>
              <a:path w="2676" h="2645" extrusionOk="0">
                <a:moveTo>
                  <a:pt x="0" y="0"/>
                </a:moveTo>
                <a:lnTo>
                  <a:pt x="0" y="2645"/>
                </a:lnTo>
                <a:lnTo>
                  <a:pt x="2675" y="2645"/>
                </a:lnTo>
                <a:lnTo>
                  <a:pt x="2675" y="0"/>
                </a:lnTo>
                <a:close/>
              </a:path>
            </a:pathLst>
          </a:custGeom>
          <a:solidFill>
            <a:srgbClr val="58B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8832351" y="2326570"/>
            <a:ext cx="64298" cy="64280"/>
          </a:xfrm>
          <a:custGeom>
            <a:avLst/>
            <a:gdLst/>
            <a:ahLst/>
            <a:cxnLst/>
            <a:rect l="l" t="t" r="r" b="b"/>
            <a:pathLst>
              <a:path w="2676" h="2675" extrusionOk="0">
                <a:moveTo>
                  <a:pt x="0" y="0"/>
                </a:moveTo>
                <a:lnTo>
                  <a:pt x="0" y="2675"/>
                </a:lnTo>
                <a:lnTo>
                  <a:pt x="2675" y="2675"/>
                </a:lnTo>
                <a:lnTo>
                  <a:pt x="2675" y="0"/>
                </a:lnTo>
                <a:close/>
              </a:path>
            </a:pathLst>
          </a:custGeom>
          <a:solidFill>
            <a:srgbClr val="58B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"/>
          <p:cNvSpPr/>
          <p:nvPr/>
        </p:nvSpPr>
        <p:spPr>
          <a:xfrm>
            <a:off x="8832351" y="2487262"/>
            <a:ext cx="64298" cy="63559"/>
          </a:xfrm>
          <a:custGeom>
            <a:avLst/>
            <a:gdLst/>
            <a:ahLst/>
            <a:cxnLst/>
            <a:rect l="l" t="t" r="r" b="b"/>
            <a:pathLst>
              <a:path w="2676" h="2645" extrusionOk="0">
                <a:moveTo>
                  <a:pt x="0" y="0"/>
                </a:moveTo>
                <a:lnTo>
                  <a:pt x="0" y="2645"/>
                </a:lnTo>
                <a:lnTo>
                  <a:pt x="2675" y="2645"/>
                </a:lnTo>
                <a:lnTo>
                  <a:pt x="2675" y="0"/>
                </a:lnTo>
                <a:close/>
              </a:path>
            </a:pathLst>
          </a:custGeom>
          <a:solidFill>
            <a:srgbClr val="58B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247350" y="2913714"/>
            <a:ext cx="64875" cy="64913"/>
          </a:xfrm>
          <a:custGeom>
            <a:avLst/>
            <a:gdLst/>
            <a:ahLst/>
            <a:cxnLst/>
            <a:rect l="l" t="t" r="r" b="b"/>
            <a:pathLst>
              <a:path w="2675" h="2676" extrusionOk="0">
                <a:moveTo>
                  <a:pt x="0" y="1"/>
                </a:moveTo>
                <a:lnTo>
                  <a:pt x="0" y="2676"/>
                </a:lnTo>
                <a:lnTo>
                  <a:pt x="2675" y="2676"/>
                </a:lnTo>
                <a:lnTo>
                  <a:pt x="2675" y="1"/>
                </a:lnTo>
                <a:close/>
              </a:path>
            </a:pathLst>
          </a:custGeom>
          <a:solidFill>
            <a:srgbClr val="58B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247350" y="2752257"/>
            <a:ext cx="64875" cy="64889"/>
          </a:xfrm>
          <a:custGeom>
            <a:avLst/>
            <a:gdLst/>
            <a:ahLst/>
            <a:cxnLst/>
            <a:rect l="l" t="t" r="r" b="b"/>
            <a:pathLst>
              <a:path w="2675" h="2675" extrusionOk="0">
                <a:moveTo>
                  <a:pt x="0" y="0"/>
                </a:moveTo>
                <a:lnTo>
                  <a:pt x="0" y="2675"/>
                </a:lnTo>
                <a:lnTo>
                  <a:pt x="2675" y="2675"/>
                </a:lnTo>
                <a:lnTo>
                  <a:pt x="2675" y="0"/>
                </a:lnTo>
                <a:close/>
              </a:path>
            </a:pathLst>
          </a:custGeom>
          <a:solidFill>
            <a:srgbClr val="58B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247350" y="2590777"/>
            <a:ext cx="64875" cy="64161"/>
          </a:xfrm>
          <a:custGeom>
            <a:avLst/>
            <a:gdLst/>
            <a:ahLst/>
            <a:cxnLst/>
            <a:rect l="l" t="t" r="r" b="b"/>
            <a:pathLst>
              <a:path w="2675" h="2645" extrusionOk="0">
                <a:moveTo>
                  <a:pt x="0" y="0"/>
                </a:moveTo>
                <a:lnTo>
                  <a:pt x="0" y="2645"/>
                </a:lnTo>
                <a:lnTo>
                  <a:pt x="2675" y="2645"/>
                </a:lnTo>
                <a:lnTo>
                  <a:pt x="2675" y="0"/>
                </a:lnTo>
                <a:close/>
              </a:path>
            </a:pathLst>
          </a:custGeom>
          <a:solidFill>
            <a:srgbClr val="58B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"/>
          <p:cNvSpPr/>
          <p:nvPr/>
        </p:nvSpPr>
        <p:spPr>
          <a:xfrm>
            <a:off x="7285087" y="306378"/>
            <a:ext cx="1611574" cy="1722263"/>
          </a:xfrm>
          <a:custGeom>
            <a:avLst/>
            <a:gdLst/>
            <a:ahLst/>
            <a:cxnLst/>
            <a:rect l="l" t="t" r="r" b="b"/>
            <a:pathLst>
              <a:path w="57510" h="61460" extrusionOk="0">
                <a:moveTo>
                  <a:pt x="1" y="0"/>
                </a:moveTo>
                <a:lnTo>
                  <a:pt x="1" y="1915"/>
                </a:lnTo>
                <a:lnTo>
                  <a:pt x="55230" y="1915"/>
                </a:lnTo>
                <a:lnTo>
                  <a:pt x="55230" y="61460"/>
                </a:lnTo>
                <a:lnTo>
                  <a:pt x="57510" y="61460"/>
                </a:lnTo>
                <a:lnTo>
                  <a:pt x="57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247339" y="3114855"/>
            <a:ext cx="1611574" cy="1722263"/>
          </a:xfrm>
          <a:custGeom>
            <a:avLst/>
            <a:gdLst/>
            <a:ahLst/>
            <a:cxnLst/>
            <a:rect l="l" t="t" r="r" b="b"/>
            <a:pathLst>
              <a:path w="57510" h="61460" extrusionOk="0">
                <a:moveTo>
                  <a:pt x="1" y="0"/>
                </a:moveTo>
                <a:lnTo>
                  <a:pt x="1" y="61460"/>
                </a:lnTo>
                <a:lnTo>
                  <a:pt x="57510" y="61460"/>
                </a:lnTo>
                <a:lnTo>
                  <a:pt x="57510" y="59545"/>
                </a:lnTo>
                <a:lnTo>
                  <a:pt x="2281" y="59545"/>
                </a:lnTo>
                <a:lnTo>
                  <a:pt x="22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1"/>
          <p:cNvSpPr/>
          <p:nvPr/>
        </p:nvSpPr>
        <p:spPr>
          <a:xfrm>
            <a:off x="-147190" y="222262"/>
            <a:ext cx="1050371" cy="988226"/>
          </a:xfrm>
          <a:custGeom>
            <a:avLst/>
            <a:gdLst/>
            <a:ahLst/>
            <a:cxnLst/>
            <a:rect l="l" t="t" r="r" b="b"/>
            <a:pathLst>
              <a:path w="30305" h="28512" extrusionOk="0">
                <a:moveTo>
                  <a:pt x="28511" y="1"/>
                </a:moveTo>
                <a:lnTo>
                  <a:pt x="0" y="28512"/>
                </a:lnTo>
                <a:lnTo>
                  <a:pt x="1793" y="28512"/>
                </a:lnTo>
                <a:lnTo>
                  <a:pt x="3030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21"/>
          <p:cNvGrpSpPr/>
          <p:nvPr/>
        </p:nvGrpSpPr>
        <p:grpSpPr>
          <a:xfrm>
            <a:off x="-353382" y="-406388"/>
            <a:ext cx="1507838" cy="1046179"/>
            <a:chOff x="3916750" y="1194074"/>
            <a:chExt cx="1087593" cy="754601"/>
          </a:xfrm>
        </p:grpSpPr>
        <p:sp>
          <p:nvSpPr>
            <p:cNvPr id="524" name="Google Shape;524;p21"/>
            <p:cNvSpPr/>
            <p:nvPr/>
          </p:nvSpPr>
          <p:spPr>
            <a:xfrm>
              <a:off x="3916750" y="1351375"/>
              <a:ext cx="642125" cy="597300"/>
            </a:xfrm>
            <a:custGeom>
              <a:avLst/>
              <a:gdLst/>
              <a:ahLst/>
              <a:cxnLst/>
              <a:rect l="l" t="t" r="r" b="b"/>
              <a:pathLst>
                <a:path w="25685" h="23892" extrusionOk="0">
                  <a:moveTo>
                    <a:pt x="23892" y="0"/>
                  </a:moveTo>
                  <a:lnTo>
                    <a:pt x="1" y="23891"/>
                  </a:lnTo>
                  <a:lnTo>
                    <a:pt x="1764" y="23891"/>
                  </a:lnTo>
                  <a:lnTo>
                    <a:pt x="25685" y="0"/>
                  </a:lnTo>
                  <a:close/>
                </a:path>
              </a:pathLst>
            </a:custGeom>
            <a:solidFill>
              <a:srgbClr val="AB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4246718" y="1194074"/>
              <a:ext cx="757625" cy="712800"/>
            </a:xfrm>
            <a:custGeom>
              <a:avLst/>
              <a:gdLst/>
              <a:ahLst/>
              <a:cxnLst/>
              <a:rect l="l" t="t" r="r" b="b"/>
              <a:pathLst>
                <a:path w="30305" h="28512" extrusionOk="0">
                  <a:moveTo>
                    <a:pt x="28511" y="1"/>
                  </a:moveTo>
                  <a:lnTo>
                    <a:pt x="0" y="28512"/>
                  </a:lnTo>
                  <a:lnTo>
                    <a:pt x="1793" y="28512"/>
                  </a:lnTo>
                  <a:lnTo>
                    <a:pt x="30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21"/>
          <p:cNvGrpSpPr/>
          <p:nvPr/>
        </p:nvGrpSpPr>
        <p:grpSpPr>
          <a:xfrm rot="10800000">
            <a:off x="7894068" y="4592984"/>
            <a:ext cx="1507838" cy="1046179"/>
            <a:chOff x="3916750" y="1194074"/>
            <a:chExt cx="1087593" cy="754601"/>
          </a:xfrm>
        </p:grpSpPr>
        <p:sp>
          <p:nvSpPr>
            <p:cNvPr id="527" name="Google Shape;527;p21"/>
            <p:cNvSpPr/>
            <p:nvPr/>
          </p:nvSpPr>
          <p:spPr>
            <a:xfrm>
              <a:off x="3916750" y="1351375"/>
              <a:ext cx="642125" cy="597300"/>
            </a:xfrm>
            <a:custGeom>
              <a:avLst/>
              <a:gdLst/>
              <a:ahLst/>
              <a:cxnLst/>
              <a:rect l="l" t="t" r="r" b="b"/>
              <a:pathLst>
                <a:path w="25685" h="23892" extrusionOk="0">
                  <a:moveTo>
                    <a:pt x="23892" y="0"/>
                  </a:moveTo>
                  <a:lnTo>
                    <a:pt x="1" y="23891"/>
                  </a:lnTo>
                  <a:lnTo>
                    <a:pt x="1764" y="23891"/>
                  </a:lnTo>
                  <a:lnTo>
                    <a:pt x="25685" y="0"/>
                  </a:lnTo>
                  <a:close/>
                </a:path>
              </a:pathLst>
            </a:custGeom>
            <a:solidFill>
              <a:srgbClr val="AB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4246718" y="1194074"/>
              <a:ext cx="757625" cy="712800"/>
            </a:xfrm>
            <a:custGeom>
              <a:avLst/>
              <a:gdLst/>
              <a:ahLst/>
              <a:cxnLst/>
              <a:rect l="l" t="t" r="r" b="b"/>
              <a:pathLst>
                <a:path w="30305" h="28512" extrusionOk="0">
                  <a:moveTo>
                    <a:pt x="28511" y="1"/>
                  </a:moveTo>
                  <a:lnTo>
                    <a:pt x="0" y="28512"/>
                  </a:lnTo>
                  <a:lnTo>
                    <a:pt x="1793" y="28512"/>
                  </a:lnTo>
                  <a:lnTo>
                    <a:pt x="30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21"/>
          <p:cNvSpPr/>
          <p:nvPr/>
        </p:nvSpPr>
        <p:spPr>
          <a:xfrm rot="10800000">
            <a:off x="8145343" y="4022287"/>
            <a:ext cx="1050371" cy="988226"/>
          </a:xfrm>
          <a:custGeom>
            <a:avLst/>
            <a:gdLst/>
            <a:ahLst/>
            <a:cxnLst/>
            <a:rect l="l" t="t" r="r" b="b"/>
            <a:pathLst>
              <a:path w="30305" h="28512" extrusionOk="0">
                <a:moveTo>
                  <a:pt x="28511" y="1"/>
                </a:moveTo>
                <a:lnTo>
                  <a:pt x="0" y="28512"/>
                </a:lnTo>
                <a:lnTo>
                  <a:pt x="1793" y="28512"/>
                </a:lnTo>
                <a:lnTo>
                  <a:pt x="3030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">
  <p:cSld name="CUSTOM_2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/>
          <p:nvPr/>
        </p:nvSpPr>
        <p:spPr>
          <a:xfrm>
            <a:off x="-147190" y="222262"/>
            <a:ext cx="1050371" cy="988226"/>
          </a:xfrm>
          <a:custGeom>
            <a:avLst/>
            <a:gdLst/>
            <a:ahLst/>
            <a:cxnLst/>
            <a:rect l="l" t="t" r="r" b="b"/>
            <a:pathLst>
              <a:path w="30305" h="28512" extrusionOk="0">
                <a:moveTo>
                  <a:pt x="28511" y="1"/>
                </a:moveTo>
                <a:lnTo>
                  <a:pt x="0" y="28512"/>
                </a:lnTo>
                <a:lnTo>
                  <a:pt x="1793" y="28512"/>
                </a:lnTo>
                <a:lnTo>
                  <a:pt x="3030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26"/>
          <p:cNvGrpSpPr/>
          <p:nvPr/>
        </p:nvGrpSpPr>
        <p:grpSpPr>
          <a:xfrm>
            <a:off x="-353382" y="-406388"/>
            <a:ext cx="1507838" cy="1046179"/>
            <a:chOff x="3916750" y="1194074"/>
            <a:chExt cx="1087593" cy="754601"/>
          </a:xfrm>
        </p:grpSpPr>
        <p:sp>
          <p:nvSpPr>
            <p:cNvPr id="582" name="Google Shape;582;p26"/>
            <p:cNvSpPr/>
            <p:nvPr/>
          </p:nvSpPr>
          <p:spPr>
            <a:xfrm>
              <a:off x="3916750" y="1351375"/>
              <a:ext cx="642125" cy="597300"/>
            </a:xfrm>
            <a:custGeom>
              <a:avLst/>
              <a:gdLst/>
              <a:ahLst/>
              <a:cxnLst/>
              <a:rect l="l" t="t" r="r" b="b"/>
              <a:pathLst>
                <a:path w="25685" h="23892" extrusionOk="0">
                  <a:moveTo>
                    <a:pt x="23892" y="0"/>
                  </a:moveTo>
                  <a:lnTo>
                    <a:pt x="1" y="23891"/>
                  </a:lnTo>
                  <a:lnTo>
                    <a:pt x="1764" y="23891"/>
                  </a:lnTo>
                  <a:lnTo>
                    <a:pt x="25685" y="0"/>
                  </a:lnTo>
                  <a:close/>
                </a:path>
              </a:pathLst>
            </a:custGeom>
            <a:solidFill>
              <a:srgbClr val="AB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4246718" y="1194074"/>
              <a:ext cx="757625" cy="712800"/>
            </a:xfrm>
            <a:custGeom>
              <a:avLst/>
              <a:gdLst/>
              <a:ahLst/>
              <a:cxnLst/>
              <a:rect l="l" t="t" r="r" b="b"/>
              <a:pathLst>
                <a:path w="30305" h="28512" extrusionOk="0">
                  <a:moveTo>
                    <a:pt x="28511" y="1"/>
                  </a:moveTo>
                  <a:lnTo>
                    <a:pt x="0" y="28512"/>
                  </a:lnTo>
                  <a:lnTo>
                    <a:pt x="1793" y="28512"/>
                  </a:lnTo>
                  <a:lnTo>
                    <a:pt x="30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6"/>
          <p:cNvGrpSpPr/>
          <p:nvPr/>
        </p:nvGrpSpPr>
        <p:grpSpPr>
          <a:xfrm rot="10800000">
            <a:off x="7894068" y="4592984"/>
            <a:ext cx="1507838" cy="1046179"/>
            <a:chOff x="3916750" y="1194074"/>
            <a:chExt cx="1087593" cy="754601"/>
          </a:xfrm>
        </p:grpSpPr>
        <p:sp>
          <p:nvSpPr>
            <p:cNvPr id="585" name="Google Shape;585;p26"/>
            <p:cNvSpPr/>
            <p:nvPr/>
          </p:nvSpPr>
          <p:spPr>
            <a:xfrm>
              <a:off x="3916750" y="1351375"/>
              <a:ext cx="642125" cy="597300"/>
            </a:xfrm>
            <a:custGeom>
              <a:avLst/>
              <a:gdLst/>
              <a:ahLst/>
              <a:cxnLst/>
              <a:rect l="l" t="t" r="r" b="b"/>
              <a:pathLst>
                <a:path w="25685" h="23892" extrusionOk="0">
                  <a:moveTo>
                    <a:pt x="23892" y="0"/>
                  </a:moveTo>
                  <a:lnTo>
                    <a:pt x="1" y="23891"/>
                  </a:lnTo>
                  <a:lnTo>
                    <a:pt x="1764" y="23891"/>
                  </a:lnTo>
                  <a:lnTo>
                    <a:pt x="25685" y="0"/>
                  </a:lnTo>
                  <a:close/>
                </a:path>
              </a:pathLst>
            </a:custGeom>
            <a:solidFill>
              <a:srgbClr val="AB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4246718" y="1194074"/>
              <a:ext cx="757625" cy="712800"/>
            </a:xfrm>
            <a:custGeom>
              <a:avLst/>
              <a:gdLst/>
              <a:ahLst/>
              <a:cxnLst/>
              <a:rect l="l" t="t" r="r" b="b"/>
              <a:pathLst>
                <a:path w="30305" h="28512" extrusionOk="0">
                  <a:moveTo>
                    <a:pt x="28511" y="1"/>
                  </a:moveTo>
                  <a:lnTo>
                    <a:pt x="0" y="28512"/>
                  </a:lnTo>
                  <a:lnTo>
                    <a:pt x="1793" y="28512"/>
                  </a:lnTo>
                  <a:lnTo>
                    <a:pt x="30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26"/>
          <p:cNvSpPr/>
          <p:nvPr/>
        </p:nvSpPr>
        <p:spPr>
          <a:xfrm rot="10800000">
            <a:off x="8145343" y="4022287"/>
            <a:ext cx="1050371" cy="988226"/>
          </a:xfrm>
          <a:custGeom>
            <a:avLst/>
            <a:gdLst/>
            <a:ahLst/>
            <a:cxnLst/>
            <a:rect l="l" t="t" r="r" b="b"/>
            <a:pathLst>
              <a:path w="30305" h="28512" extrusionOk="0">
                <a:moveTo>
                  <a:pt x="28511" y="1"/>
                </a:moveTo>
                <a:lnTo>
                  <a:pt x="0" y="28512"/>
                </a:lnTo>
                <a:lnTo>
                  <a:pt x="1793" y="28512"/>
                </a:lnTo>
                <a:lnTo>
                  <a:pt x="3030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1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28"/>
          <p:cNvGrpSpPr/>
          <p:nvPr/>
        </p:nvGrpSpPr>
        <p:grpSpPr>
          <a:xfrm>
            <a:off x="8355637" y="92668"/>
            <a:ext cx="965013" cy="988715"/>
            <a:chOff x="4982125" y="3190650"/>
            <a:chExt cx="1217375" cy="1247275"/>
          </a:xfrm>
        </p:grpSpPr>
        <p:sp>
          <p:nvSpPr>
            <p:cNvPr id="611" name="Google Shape;611;p28"/>
            <p:cNvSpPr/>
            <p:nvPr/>
          </p:nvSpPr>
          <p:spPr>
            <a:xfrm>
              <a:off x="5193375" y="3190650"/>
              <a:ext cx="722675" cy="1247275"/>
            </a:xfrm>
            <a:custGeom>
              <a:avLst/>
              <a:gdLst/>
              <a:ahLst/>
              <a:cxnLst/>
              <a:rect l="l" t="t" r="r" b="b"/>
              <a:pathLst>
                <a:path w="28907" h="49891" extrusionOk="0">
                  <a:moveTo>
                    <a:pt x="4006" y="0"/>
                  </a:moveTo>
                  <a:cubicBezTo>
                    <a:pt x="2688" y="0"/>
                    <a:pt x="1350" y="105"/>
                    <a:pt x="0" y="321"/>
                  </a:cubicBezTo>
                  <a:lnTo>
                    <a:pt x="0" y="49562"/>
                  </a:lnTo>
                  <a:cubicBezTo>
                    <a:pt x="1364" y="49783"/>
                    <a:pt x="2716" y="49890"/>
                    <a:pt x="4048" y="49890"/>
                  </a:cubicBezTo>
                  <a:cubicBezTo>
                    <a:pt x="17527" y="49890"/>
                    <a:pt x="28907" y="38939"/>
                    <a:pt x="28907" y="24942"/>
                  </a:cubicBezTo>
                  <a:cubicBezTo>
                    <a:pt x="28907" y="10957"/>
                    <a:pt x="17503" y="0"/>
                    <a:pt x="4006" y="0"/>
                  </a:cubicBezTo>
                  <a:close/>
                </a:path>
              </a:pathLst>
            </a:custGeom>
            <a:solidFill>
              <a:srgbClr val="AB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4982125" y="3526941"/>
              <a:ext cx="1092750" cy="38025"/>
            </a:xfrm>
            <a:custGeom>
              <a:avLst/>
              <a:gdLst/>
              <a:ahLst/>
              <a:cxnLst/>
              <a:rect l="l" t="t" r="r" b="b"/>
              <a:pathLst>
                <a:path w="43710" h="1521" extrusionOk="0">
                  <a:moveTo>
                    <a:pt x="0" y="0"/>
                  </a:moveTo>
                  <a:lnTo>
                    <a:pt x="0" y="1520"/>
                  </a:lnTo>
                  <a:lnTo>
                    <a:pt x="43709" y="1520"/>
                  </a:lnTo>
                  <a:lnTo>
                    <a:pt x="43709" y="0"/>
                  </a:lnTo>
                  <a:close/>
                </a:path>
              </a:pathLst>
            </a:custGeom>
            <a:solidFill>
              <a:srgbClr val="58B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5439575" y="3694866"/>
              <a:ext cx="759925" cy="38025"/>
            </a:xfrm>
            <a:custGeom>
              <a:avLst/>
              <a:gdLst/>
              <a:ahLst/>
              <a:cxnLst/>
              <a:rect l="l" t="t" r="r" b="b"/>
              <a:pathLst>
                <a:path w="30397" h="1521" extrusionOk="0">
                  <a:moveTo>
                    <a:pt x="1" y="1"/>
                  </a:moveTo>
                  <a:lnTo>
                    <a:pt x="1" y="1521"/>
                  </a:lnTo>
                  <a:lnTo>
                    <a:pt x="30396" y="1521"/>
                  </a:lnTo>
                  <a:lnTo>
                    <a:pt x="30396" y="1"/>
                  </a:lnTo>
                  <a:close/>
                </a:path>
              </a:pathLst>
            </a:custGeom>
            <a:solidFill>
              <a:srgbClr val="58B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28"/>
          <p:cNvSpPr/>
          <p:nvPr/>
        </p:nvSpPr>
        <p:spPr>
          <a:xfrm rot="10800000">
            <a:off x="-153465" y="4203652"/>
            <a:ext cx="675268" cy="1165454"/>
          </a:xfrm>
          <a:custGeom>
            <a:avLst/>
            <a:gdLst/>
            <a:ahLst/>
            <a:cxnLst/>
            <a:rect l="l" t="t" r="r" b="b"/>
            <a:pathLst>
              <a:path w="28907" h="49891" extrusionOk="0">
                <a:moveTo>
                  <a:pt x="4006" y="0"/>
                </a:moveTo>
                <a:cubicBezTo>
                  <a:pt x="2688" y="0"/>
                  <a:pt x="1350" y="105"/>
                  <a:pt x="0" y="321"/>
                </a:cubicBezTo>
                <a:lnTo>
                  <a:pt x="0" y="49562"/>
                </a:lnTo>
                <a:cubicBezTo>
                  <a:pt x="1364" y="49783"/>
                  <a:pt x="2716" y="49890"/>
                  <a:pt x="4048" y="49890"/>
                </a:cubicBezTo>
                <a:cubicBezTo>
                  <a:pt x="17527" y="49890"/>
                  <a:pt x="28907" y="38939"/>
                  <a:pt x="28907" y="24942"/>
                </a:cubicBezTo>
                <a:cubicBezTo>
                  <a:pt x="28907" y="10957"/>
                  <a:pt x="17503" y="0"/>
                  <a:pt x="4006" y="0"/>
                </a:cubicBezTo>
                <a:close/>
              </a:path>
            </a:pathLst>
          </a:custGeom>
          <a:solidFill>
            <a:srgbClr val="ABD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8"/>
          <p:cNvSpPr/>
          <p:nvPr/>
        </p:nvSpPr>
        <p:spPr>
          <a:xfrm>
            <a:off x="-185550" y="4843350"/>
            <a:ext cx="815400" cy="107150"/>
          </a:xfrm>
          <a:custGeom>
            <a:avLst/>
            <a:gdLst/>
            <a:ahLst/>
            <a:cxnLst/>
            <a:rect l="l" t="t" r="r" b="b"/>
            <a:pathLst>
              <a:path w="32616" h="4286" extrusionOk="0">
                <a:moveTo>
                  <a:pt x="8299" y="0"/>
                </a:moveTo>
                <a:lnTo>
                  <a:pt x="4317" y="3100"/>
                </a:lnTo>
                <a:lnTo>
                  <a:pt x="578" y="213"/>
                </a:lnTo>
                <a:lnTo>
                  <a:pt x="1" y="973"/>
                </a:lnTo>
                <a:lnTo>
                  <a:pt x="4317" y="4286"/>
                </a:lnTo>
                <a:lnTo>
                  <a:pt x="8299" y="1185"/>
                </a:lnTo>
                <a:lnTo>
                  <a:pt x="12311" y="4286"/>
                </a:lnTo>
                <a:lnTo>
                  <a:pt x="16323" y="1185"/>
                </a:lnTo>
                <a:lnTo>
                  <a:pt x="20335" y="4286"/>
                </a:lnTo>
                <a:lnTo>
                  <a:pt x="24317" y="1185"/>
                </a:lnTo>
                <a:lnTo>
                  <a:pt x="28329" y="4286"/>
                </a:lnTo>
                <a:lnTo>
                  <a:pt x="32615" y="973"/>
                </a:lnTo>
                <a:lnTo>
                  <a:pt x="32038" y="213"/>
                </a:lnTo>
                <a:lnTo>
                  <a:pt x="28329" y="3100"/>
                </a:lnTo>
                <a:lnTo>
                  <a:pt x="24317" y="0"/>
                </a:lnTo>
                <a:lnTo>
                  <a:pt x="20335" y="3100"/>
                </a:lnTo>
                <a:lnTo>
                  <a:pt x="16323" y="0"/>
                </a:lnTo>
                <a:lnTo>
                  <a:pt x="12311" y="3100"/>
                </a:lnTo>
                <a:lnTo>
                  <a:pt x="82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_1_1_1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/>
          <p:nvPr/>
        </p:nvSpPr>
        <p:spPr>
          <a:xfrm>
            <a:off x="7946225" y="4824275"/>
            <a:ext cx="815400" cy="107150"/>
          </a:xfrm>
          <a:custGeom>
            <a:avLst/>
            <a:gdLst/>
            <a:ahLst/>
            <a:cxnLst/>
            <a:rect l="l" t="t" r="r" b="b"/>
            <a:pathLst>
              <a:path w="32616" h="4286" extrusionOk="0">
                <a:moveTo>
                  <a:pt x="8299" y="0"/>
                </a:moveTo>
                <a:lnTo>
                  <a:pt x="4317" y="3100"/>
                </a:lnTo>
                <a:lnTo>
                  <a:pt x="578" y="213"/>
                </a:lnTo>
                <a:lnTo>
                  <a:pt x="1" y="973"/>
                </a:lnTo>
                <a:lnTo>
                  <a:pt x="4317" y="4286"/>
                </a:lnTo>
                <a:lnTo>
                  <a:pt x="8299" y="1185"/>
                </a:lnTo>
                <a:lnTo>
                  <a:pt x="12311" y="4286"/>
                </a:lnTo>
                <a:lnTo>
                  <a:pt x="16323" y="1185"/>
                </a:lnTo>
                <a:lnTo>
                  <a:pt x="20335" y="4286"/>
                </a:lnTo>
                <a:lnTo>
                  <a:pt x="24317" y="1185"/>
                </a:lnTo>
                <a:lnTo>
                  <a:pt x="28329" y="4286"/>
                </a:lnTo>
                <a:lnTo>
                  <a:pt x="32615" y="973"/>
                </a:lnTo>
                <a:lnTo>
                  <a:pt x="32038" y="213"/>
                </a:lnTo>
                <a:lnTo>
                  <a:pt x="28329" y="3100"/>
                </a:lnTo>
                <a:lnTo>
                  <a:pt x="24317" y="0"/>
                </a:lnTo>
                <a:lnTo>
                  <a:pt x="20335" y="3100"/>
                </a:lnTo>
                <a:lnTo>
                  <a:pt x="16323" y="0"/>
                </a:lnTo>
                <a:lnTo>
                  <a:pt x="12311" y="3100"/>
                </a:lnTo>
                <a:lnTo>
                  <a:pt x="82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9"/>
          <p:cNvSpPr/>
          <p:nvPr/>
        </p:nvSpPr>
        <p:spPr>
          <a:xfrm rot="5400000">
            <a:off x="-98900" y="607600"/>
            <a:ext cx="815400" cy="107150"/>
          </a:xfrm>
          <a:custGeom>
            <a:avLst/>
            <a:gdLst/>
            <a:ahLst/>
            <a:cxnLst/>
            <a:rect l="l" t="t" r="r" b="b"/>
            <a:pathLst>
              <a:path w="32616" h="4286" extrusionOk="0">
                <a:moveTo>
                  <a:pt x="8299" y="0"/>
                </a:moveTo>
                <a:lnTo>
                  <a:pt x="4317" y="3100"/>
                </a:lnTo>
                <a:lnTo>
                  <a:pt x="578" y="213"/>
                </a:lnTo>
                <a:lnTo>
                  <a:pt x="1" y="973"/>
                </a:lnTo>
                <a:lnTo>
                  <a:pt x="4317" y="4286"/>
                </a:lnTo>
                <a:lnTo>
                  <a:pt x="8299" y="1185"/>
                </a:lnTo>
                <a:lnTo>
                  <a:pt x="12311" y="4286"/>
                </a:lnTo>
                <a:lnTo>
                  <a:pt x="16323" y="1185"/>
                </a:lnTo>
                <a:lnTo>
                  <a:pt x="20335" y="4286"/>
                </a:lnTo>
                <a:lnTo>
                  <a:pt x="24317" y="1185"/>
                </a:lnTo>
                <a:lnTo>
                  <a:pt x="28329" y="4286"/>
                </a:lnTo>
                <a:lnTo>
                  <a:pt x="32615" y="973"/>
                </a:lnTo>
                <a:lnTo>
                  <a:pt x="32038" y="213"/>
                </a:lnTo>
                <a:lnTo>
                  <a:pt x="28329" y="3100"/>
                </a:lnTo>
                <a:lnTo>
                  <a:pt x="24317" y="0"/>
                </a:lnTo>
                <a:lnTo>
                  <a:pt x="20335" y="3100"/>
                </a:lnTo>
                <a:lnTo>
                  <a:pt x="16323" y="0"/>
                </a:lnTo>
                <a:lnTo>
                  <a:pt x="12311" y="3100"/>
                </a:lnTo>
                <a:lnTo>
                  <a:pt x="82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29"/>
          <p:cNvGrpSpPr/>
          <p:nvPr/>
        </p:nvGrpSpPr>
        <p:grpSpPr>
          <a:xfrm rot="-5400000">
            <a:off x="8582400" y="2517013"/>
            <a:ext cx="519025" cy="109450"/>
            <a:chOff x="3792125" y="4705525"/>
            <a:chExt cx="519025" cy="109450"/>
          </a:xfrm>
        </p:grpSpPr>
        <p:sp>
          <p:nvSpPr>
            <p:cNvPr id="620" name="Google Shape;620;p29"/>
            <p:cNvSpPr/>
            <p:nvPr/>
          </p:nvSpPr>
          <p:spPr>
            <a:xfrm>
              <a:off x="3792125" y="4705525"/>
              <a:ext cx="126175" cy="109450"/>
            </a:xfrm>
            <a:custGeom>
              <a:avLst/>
              <a:gdLst/>
              <a:ahLst/>
              <a:cxnLst/>
              <a:rect l="l" t="t" r="r" b="b"/>
              <a:pathLst>
                <a:path w="5047" h="4378" extrusionOk="0">
                  <a:moveTo>
                    <a:pt x="2524" y="1"/>
                  </a:moveTo>
                  <a:lnTo>
                    <a:pt x="1" y="4378"/>
                  </a:lnTo>
                  <a:lnTo>
                    <a:pt x="5046" y="4378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3988175" y="4705525"/>
              <a:ext cx="126175" cy="109450"/>
            </a:xfrm>
            <a:custGeom>
              <a:avLst/>
              <a:gdLst/>
              <a:ahLst/>
              <a:cxnLst/>
              <a:rect l="l" t="t" r="r" b="b"/>
              <a:pathLst>
                <a:path w="5047" h="4378" extrusionOk="0">
                  <a:moveTo>
                    <a:pt x="2524" y="1"/>
                  </a:moveTo>
                  <a:lnTo>
                    <a:pt x="1" y="4378"/>
                  </a:lnTo>
                  <a:lnTo>
                    <a:pt x="5046" y="4378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4185000" y="4705525"/>
              <a:ext cx="126150" cy="109450"/>
            </a:xfrm>
            <a:custGeom>
              <a:avLst/>
              <a:gdLst/>
              <a:ahLst/>
              <a:cxnLst/>
              <a:rect l="l" t="t" r="r" b="b"/>
              <a:pathLst>
                <a:path w="5046" h="4378" extrusionOk="0">
                  <a:moveTo>
                    <a:pt x="2523" y="1"/>
                  </a:moveTo>
                  <a:lnTo>
                    <a:pt x="0" y="4378"/>
                  </a:lnTo>
                  <a:lnTo>
                    <a:pt x="5046" y="4378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29"/>
          <p:cNvSpPr/>
          <p:nvPr/>
        </p:nvSpPr>
        <p:spPr>
          <a:xfrm>
            <a:off x="247350" y="2913714"/>
            <a:ext cx="64875" cy="64913"/>
          </a:xfrm>
          <a:custGeom>
            <a:avLst/>
            <a:gdLst/>
            <a:ahLst/>
            <a:cxnLst/>
            <a:rect l="l" t="t" r="r" b="b"/>
            <a:pathLst>
              <a:path w="2675" h="2676" extrusionOk="0">
                <a:moveTo>
                  <a:pt x="0" y="1"/>
                </a:moveTo>
                <a:lnTo>
                  <a:pt x="0" y="2676"/>
                </a:lnTo>
                <a:lnTo>
                  <a:pt x="2675" y="2676"/>
                </a:lnTo>
                <a:lnTo>
                  <a:pt x="2675" y="1"/>
                </a:lnTo>
                <a:close/>
              </a:path>
            </a:pathLst>
          </a:custGeom>
          <a:solidFill>
            <a:srgbClr val="58B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9"/>
          <p:cNvSpPr/>
          <p:nvPr/>
        </p:nvSpPr>
        <p:spPr>
          <a:xfrm>
            <a:off x="247350" y="2752257"/>
            <a:ext cx="64875" cy="64889"/>
          </a:xfrm>
          <a:custGeom>
            <a:avLst/>
            <a:gdLst/>
            <a:ahLst/>
            <a:cxnLst/>
            <a:rect l="l" t="t" r="r" b="b"/>
            <a:pathLst>
              <a:path w="2675" h="2675" extrusionOk="0">
                <a:moveTo>
                  <a:pt x="0" y="0"/>
                </a:moveTo>
                <a:lnTo>
                  <a:pt x="0" y="2675"/>
                </a:lnTo>
                <a:lnTo>
                  <a:pt x="2675" y="2675"/>
                </a:lnTo>
                <a:lnTo>
                  <a:pt x="2675" y="0"/>
                </a:lnTo>
                <a:close/>
              </a:path>
            </a:pathLst>
          </a:custGeom>
          <a:solidFill>
            <a:srgbClr val="58B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9"/>
          <p:cNvSpPr/>
          <p:nvPr/>
        </p:nvSpPr>
        <p:spPr>
          <a:xfrm>
            <a:off x="247350" y="2590777"/>
            <a:ext cx="64875" cy="64161"/>
          </a:xfrm>
          <a:custGeom>
            <a:avLst/>
            <a:gdLst/>
            <a:ahLst/>
            <a:cxnLst/>
            <a:rect l="l" t="t" r="r" b="b"/>
            <a:pathLst>
              <a:path w="2675" h="2645" extrusionOk="0">
                <a:moveTo>
                  <a:pt x="0" y="0"/>
                </a:moveTo>
                <a:lnTo>
                  <a:pt x="0" y="2645"/>
                </a:lnTo>
                <a:lnTo>
                  <a:pt x="2675" y="2645"/>
                </a:lnTo>
                <a:lnTo>
                  <a:pt x="2675" y="0"/>
                </a:lnTo>
                <a:close/>
              </a:path>
            </a:pathLst>
          </a:custGeom>
          <a:solidFill>
            <a:srgbClr val="58B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9"/>
          <p:cNvSpPr/>
          <p:nvPr/>
        </p:nvSpPr>
        <p:spPr>
          <a:xfrm>
            <a:off x="7285087" y="306378"/>
            <a:ext cx="1611574" cy="1722263"/>
          </a:xfrm>
          <a:custGeom>
            <a:avLst/>
            <a:gdLst/>
            <a:ahLst/>
            <a:cxnLst/>
            <a:rect l="l" t="t" r="r" b="b"/>
            <a:pathLst>
              <a:path w="57510" h="61460" extrusionOk="0">
                <a:moveTo>
                  <a:pt x="1" y="0"/>
                </a:moveTo>
                <a:lnTo>
                  <a:pt x="1" y="1915"/>
                </a:lnTo>
                <a:lnTo>
                  <a:pt x="55230" y="1915"/>
                </a:lnTo>
                <a:lnTo>
                  <a:pt x="55230" y="61460"/>
                </a:lnTo>
                <a:lnTo>
                  <a:pt x="57510" y="61460"/>
                </a:lnTo>
                <a:lnTo>
                  <a:pt x="5751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9"/>
          <p:cNvSpPr/>
          <p:nvPr/>
        </p:nvSpPr>
        <p:spPr>
          <a:xfrm>
            <a:off x="247339" y="3114855"/>
            <a:ext cx="1611574" cy="1722263"/>
          </a:xfrm>
          <a:custGeom>
            <a:avLst/>
            <a:gdLst/>
            <a:ahLst/>
            <a:cxnLst/>
            <a:rect l="l" t="t" r="r" b="b"/>
            <a:pathLst>
              <a:path w="57510" h="61460" extrusionOk="0">
                <a:moveTo>
                  <a:pt x="1" y="0"/>
                </a:moveTo>
                <a:lnTo>
                  <a:pt x="1" y="61460"/>
                </a:lnTo>
                <a:lnTo>
                  <a:pt x="57510" y="61460"/>
                </a:lnTo>
                <a:lnTo>
                  <a:pt x="57510" y="59545"/>
                </a:lnTo>
                <a:lnTo>
                  <a:pt x="2281" y="59545"/>
                </a:lnTo>
                <a:lnTo>
                  <a:pt x="22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1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Bebas Neue"/>
              <a:buNone/>
              <a:defRPr sz="38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680250"/>
            <a:ext cx="7717800" cy="2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Nunito"/>
              <a:buChar char="■"/>
              <a:def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72" r:id="rId4"/>
    <p:sldLayoutId id="2147483674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7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9.jpe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7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9.jpe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7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9.jpe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23B1A7-B549-459D-273D-1B571FD71B57}"/>
              </a:ext>
            </a:extLst>
          </p:cNvPr>
          <p:cNvSpPr/>
          <p:nvPr/>
        </p:nvSpPr>
        <p:spPr>
          <a:xfrm>
            <a:off x="469900" y="508000"/>
            <a:ext cx="8204200" cy="4127500"/>
          </a:xfrm>
          <a:prstGeom prst="rect">
            <a:avLst/>
          </a:prstGeom>
          <a:noFill/>
          <a:ln w="38100">
            <a:solidFill>
              <a:srgbClr val="01BE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EF357D4-CE55-910C-8946-A45A0CE33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919" y="526255"/>
            <a:ext cx="8158161" cy="4088607"/>
          </a:xfrm>
          <a:prstGeom prst="rect">
            <a:avLst/>
          </a:prstGeom>
        </p:spPr>
      </p:pic>
      <p:sp>
        <p:nvSpPr>
          <p:cNvPr id="5" name="Google Shape;640;p34">
            <a:extLst>
              <a:ext uri="{FF2B5EF4-FFF2-40B4-BE49-F238E27FC236}">
                <a16:creationId xmlns:a16="http://schemas.microsoft.com/office/drawing/2014/main" id="{34F5CCE6-AC8D-C8D7-ECA6-97D19A025DFF}"/>
              </a:ext>
            </a:extLst>
          </p:cNvPr>
          <p:cNvSpPr txBox="1">
            <a:spLocks/>
          </p:cNvSpPr>
          <p:nvPr/>
        </p:nvSpPr>
        <p:spPr>
          <a:xfrm>
            <a:off x="1304855" y="1799111"/>
            <a:ext cx="6534289" cy="1255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chemeClr val="bg1"/>
                </a:solidFill>
                <a:latin typeface="Bebas Neue" panose="020B0606020202050201" pitchFamily="34" charset="0"/>
              </a:rPr>
              <a:t>Underwater image quality enhancement by using convolutional neural network deep learning-based Algorithm</a:t>
            </a:r>
            <a:br>
              <a:rPr lang="en-US" sz="2800" b="1" dirty="0">
                <a:solidFill>
                  <a:schemeClr val="bg1"/>
                </a:solidFill>
                <a:latin typeface="Bebas Neue" panose="020B0606020202050201" pitchFamily="34" charset="0"/>
              </a:rPr>
            </a:br>
            <a:endParaRPr lang="en-US" sz="2800" b="1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pPr algn="ctr"/>
            <a:endParaRPr lang="en-US" sz="28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45076-899C-57BF-6DAB-243236E62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643" y="578029"/>
            <a:ext cx="1608155" cy="841189"/>
          </a:xfrm>
          <a:prstGeom prst="rect">
            <a:avLst/>
          </a:prstGeom>
        </p:spPr>
      </p:pic>
      <p:sp>
        <p:nvSpPr>
          <p:cNvPr id="12" name="Google Shape;640;p34">
            <a:extLst>
              <a:ext uri="{FF2B5EF4-FFF2-40B4-BE49-F238E27FC236}">
                <a16:creationId xmlns:a16="http://schemas.microsoft.com/office/drawing/2014/main" id="{CED5BB93-E68E-EEA3-B181-F8A57DA99308}"/>
              </a:ext>
            </a:extLst>
          </p:cNvPr>
          <p:cNvSpPr txBox="1">
            <a:spLocks/>
          </p:cNvSpPr>
          <p:nvPr/>
        </p:nvSpPr>
        <p:spPr>
          <a:xfrm>
            <a:off x="1035752" y="3407042"/>
            <a:ext cx="1813226" cy="95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bg1"/>
                </a:solidFill>
                <a:latin typeface="Bebas Neue" panose="020B0606020202050201" pitchFamily="34" charset="0"/>
              </a:rPr>
              <a:t>Yap jia jun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bg1"/>
                </a:solidFill>
                <a:latin typeface="Bebas Neue" panose="020B0606020202050201" pitchFamily="34" charset="0"/>
              </a:rPr>
              <a:t>BS20110220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3" name="Google Shape;640;p34">
            <a:extLst>
              <a:ext uri="{FF2B5EF4-FFF2-40B4-BE49-F238E27FC236}">
                <a16:creationId xmlns:a16="http://schemas.microsoft.com/office/drawing/2014/main" id="{26AB2DB0-4C6E-3378-4D03-915D9D01D356}"/>
              </a:ext>
            </a:extLst>
          </p:cNvPr>
          <p:cNvSpPr txBox="1">
            <a:spLocks/>
          </p:cNvSpPr>
          <p:nvPr/>
        </p:nvSpPr>
        <p:spPr>
          <a:xfrm>
            <a:off x="6081727" y="3459789"/>
            <a:ext cx="2311063" cy="95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bg1"/>
                </a:solidFill>
                <a:latin typeface="Bebas Neue" panose="020B0606020202050201" pitchFamily="34" charset="0"/>
              </a:rPr>
              <a:t>Prof madya dr Abdullah bade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EC3C6630-A711-9A82-AD31-7A2D95DA81D6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9934954"/>
                  </p:ext>
                </p:extLst>
              </p:nvPr>
            </p:nvGraphicFramePr>
            <p:xfrm>
              <a:off x="4440353" y="2683669"/>
              <a:ext cx="163282" cy="45719"/>
            </p:xfrm>
            <a:graphic>
              <a:graphicData uri="http://schemas.microsoft.com/office/powerpoint/2016/slidezoom">
                <pslz:sldZm>
                  <pslz:sldZmObj sldId="258" cId="0">
                    <pslz:zmPr id="{C732512B-341D-4F1C-B7CE-840D4B14F4EB}" returnToParent="0" imageType="cover" transitionDur="75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3282" cy="45719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EC3C6630-A711-9A82-AD31-7A2D95DA81D6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353" y="2683669"/>
                <a:ext cx="163282" cy="45719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0DA8ED1-75A9-6AE1-0829-3A499C06C7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092" b="32050"/>
          <a:stretch/>
        </p:blipFill>
        <p:spPr>
          <a:xfrm>
            <a:off x="492919" y="602945"/>
            <a:ext cx="2206948" cy="7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4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8E0CEFE-8D1F-06FE-5A41-4CA8F5CF4618}"/>
              </a:ext>
            </a:extLst>
          </p:cNvPr>
          <p:cNvSpPr/>
          <p:nvPr/>
        </p:nvSpPr>
        <p:spPr>
          <a:xfrm>
            <a:off x="-129052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84D4C-6FD2-7A97-97E1-D8A52246361A}"/>
              </a:ext>
            </a:extLst>
          </p:cNvPr>
          <p:cNvSpPr txBox="1"/>
          <p:nvPr/>
        </p:nvSpPr>
        <p:spPr>
          <a:xfrm>
            <a:off x="2531092" y="513845"/>
            <a:ext cx="40933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Problem Statement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B04015-D4F1-C9AF-B5E4-D1D7C98169F7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Google Shape;695;p39">
            <a:extLst>
              <a:ext uri="{FF2B5EF4-FFF2-40B4-BE49-F238E27FC236}">
                <a16:creationId xmlns:a16="http://schemas.microsoft.com/office/drawing/2014/main" id="{6EA4140F-161E-97A9-567C-23068E3507E3}"/>
              </a:ext>
            </a:extLst>
          </p:cNvPr>
          <p:cNvSpPr txBox="1">
            <a:spLocks/>
          </p:cNvSpPr>
          <p:nvPr/>
        </p:nvSpPr>
        <p:spPr>
          <a:xfrm>
            <a:off x="822039" y="2122585"/>
            <a:ext cx="3138404" cy="898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</a:rPr>
              <a:t>Unique Underwater</a:t>
            </a:r>
            <a:br>
              <a:rPr lang="en-MY" sz="2400" b="1" dirty="0">
                <a:solidFill>
                  <a:srgbClr val="01BEC0"/>
                </a:solidFill>
                <a:latin typeface="Nunito" pitchFamily="2" charset="0"/>
              </a:rPr>
            </a:br>
            <a:r>
              <a:rPr lang="en-MY" sz="2400" b="1" dirty="0">
                <a:solidFill>
                  <a:srgbClr val="01BEC0"/>
                </a:solidFill>
                <a:latin typeface="Nunito" pitchFamily="2" charset="0"/>
              </a:rPr>
              <a:t>Environment</a:t>
            </a:r>
          </a:p>
        </p:txBody>
      </p:sp>
      <p:sp>
        <p:nvSpPr>
          <p:cNvPr id="26" name="Google Shape;696;p39">
            <a:extLst>
              <a:ext uri="{FF2B5EF4-FFF2-40B4-BE49-F238E27FC236}">
                <a16:creationId xmlns:a16="http://schemas.microsoft.com/office/drawing/2014/main" id="{0D8DE08C-B9EE-F2C4-23AC-D91E0F249908}"/>
              </a:ext>
            </a:extLst>
          </p:cNvPr>
          <p:cNvSpPr txBox="1">
            <a:spLocks/>
          </p:cNvSpPr>
          <p:nvPr/>
        </p:nvSpPr>
        <p:spPr>
          <a:xfrm>
            <a:off x="5451461" y="2122585"/>
            <a:ext cx="2463011" cy="951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</a:rPr>
              <a:t>Traditional Method</a:t>
            </a:r>
          </a:p>
        </p:txBody>
      </p:sp>
      <p:sp>
        <p:nvSpPr>
          <p:cNvPr id="27" name="Google Shape;698;p39">
            <a:extLst>
              <a:ext uri="{FF2B5EF4-FFF2-40B4-BE49-F238E27FC236}">
                <a16:creationId xmlns:a16="http://schemas.microsoft.com/office/drawing/2014/main" id="{B525DA14-18FB-E8C0-6159-05348CFC7437}"/>
              </a:ext>
            </a:extLst>
          </p:cNvPr>
          <p:cNvSpPr txBox="1">
            <a:spLocks/>
          </p:cNvSpPr>
          <p:nvPr/>
        </p:nvSpPr>
        <p:spPr>
          <a:xfrm>
            <a:off x="565537" y="2946611"/>
            <a:ext cx="3927273" cy="1390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Distinct optical condition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Complex properties and features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Insufficient data</a:t>
            </a:r>
          </a:p>
        </p:txBody>
      </p:sp>
      <p:sp>
        <p:nvSpPr>
          <p:cNvPr id="28" name="Google Shape;699;p39">
            <a:extLst>
              <a:ext uri="{FF2B5EF4-FFF2-40B4-BE49-F238E27FC236}">
                <a16:creationId xmlns:a16="http://schemas.microsoft.com/office/drawing/2014/main" id="{9DFF5C76-9663-9F50-E332-65D8556B9D66}"/>
              </a:ext>
            </a:extLst>
          </p:cNvPr>
          <p:cNvSpPr txBox="1">
            <a:spLocks/>
          </p:cNvSpPr>
          <p:nvPr/>
        </p:nvSpPr>
        <p:spPr>
          <a:xfrm>
            <a:off x="5244340" y="2946611"/>
            <a:ext cx="3711936" cy="1898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Time-consuming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Sequential image processing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Carried out manually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Lack of adaptability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MY" sz="1800" dirty="0">
              <a:solidFill>
                <a:schemeClr val="bg1"/>
              </a:solidFill>
              <a:latin typeface="Nunito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6EAF572-4C71-F948-B914-FA8DD583C0E5}"/>
              </a:ext>
            </a:extLst>
          </p:cNvPr>
          <p:cNvGrpSpPr/>
          <p:nvPr/>
        </p:nvGrpSpPr>
        <p:grpSpPr>
          <a:xfrm>
            <a:off x="2046991" y="1314139"/>
            <a:ext cx="688500" cy="639425"/>
            <a:chOff x="1645963" y="1932025"/>
            <a:chExt cx="688500" cy="639425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9" name="Google Shape;701;p39">
              <a:extLst>
                <a:ext uri="{FF2B5EF4-FFF2-40B4-BE49-F238E27FC236}">
                  <a16:creationId xmlns:a16="http://schemas.microsoft.com/office/drawing/2014/main" id="{FF808FDB-B76D-70DA-6D03-CF247C04E060}"/>
                </a:ext>
              </a:extLst>
            </p:cNvPr>
            <p:cNvSpPr/>
            <p:nvPr/>
          </p:nvSpPr>
          <p:spPr>
            <a:xfrm>
              <a:off x="1645963" y="1932025"/>
              <a:ext cx="688500" cy="639425"/>
            </a:xfrm>
            <a:custGeom>
              <a:avLst/>
              <a:gdLst/>
              <a:ahLst/>
              <a:cxnLst/>
              <a:rect l="l" t="t" r="r" b="b"/>
              <a:pathLst>
                <a:path w="27540" h="25577" extrusionOk="0">
                  <a:moveTo>
                    <a:pt x="13733" y="1"/>
                  </a:moveTo>
                  <a:cubicBezTo>
                    <a:pt x="7598" y="1"/>
                    <a:pt x="2193" y="4441"/>
                    <a:pt x="1156" y="10722"/>
                  </a:cubicBezTo>
                  <a:cubicBezTo>
                    <a:pt x="1" y="17683"/>
                    <a:pt x="4742" y="24248"/>
                    <a:pt x="11703" y="25403"/>
                  </a:cubicBezTo>
                  <a:cubicBezTo>
                    <a:pt x="12407" y="25520"/>
                    <a:pt x="13107" y="25576"/>
                    <a:pt x="13798" y="25576"/>
                  </a:cubicBezTo>
                  <a:cubicBezTo>
                    <a:pt x="19942" y="25576"/>
                    <a:pt x="25373" y="21113"/>
                    <a:pt x="26384" y="14856"/>
                  </a:cubicBezTo>
                  <a:cubicBezTo>
                    <a:pt x="27539" y="7895"/>
                    <a:pt x="22828" y="1299"/>
                    <a:pt x="15837" y="175"/>
                  </a:cubicBezTo>
                  <a:cubicBezTo>
                    <a:pt x="15130" y="57"/>
                    <a:pt x="14427" y="1"/>
                    <a:pt x="13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" name="Google Shape;8698;p76">
              <a:extLst>
                <a:ext uri="{FF2B5EF4-FFF2-40B4-BE49-F238E27FC236}">
                  <a16:creationId xmlns:a16="http://schemas.microsoft.com/office/drawing/2014/main" id="{5DB98A4A-D8B3-4E6E-474F-94422118580F}"/>
                </a:ext>
              </a:extLst>
            </p:cNvPr>
            <p:cNvGrpSpPr/>
            <p:nvPr/>
          </p:nvGrpSpPr>
          <p:grpSpPr>
            <a:xfrm>
              <a:off x="1746930" y="2044383"/>
              <a:ext cx="486566" cy="414708"/>
              <a:chOff x="-19835275" y="3330250"/>
              <a:chExt cx="329250" cy="280625"/>
            </a:xfrm>
            <a:solidFill>
              <a:schemeClr val="accent3"/>
            </a:solidFill>
          </p:grpSpPr>
          <p:sp>
            <p:nvSpPr>
              <p:cNvPr id="38" name="Google Shape;8699;p76">
                <a:extLst>
                  <a:ext uri="{FF2B5EF4-FFF2-40B4-BE49-F238E27FC236}">
                    <a16:creationId xmlns:a16="http://schemas.microsoft.com/office/drawing/2014/main" id="{DC48ADCB-34D1-7B96-8793-2EA2653B3A92}"/>
                  </a:ext>
                </a:extLst>
              </p:cNvPr>
              <p:cNvSpPr/>
              <p:nvPr/>
            </p:nvSpPr>
            <p:spPr>
              <a:xfrm>
                <a:off x="-19768325" y="3361750"/>
                <a:ext cx="197725" cy="2491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9965" extrusionOk="0">
                    <a:moveTo>
                      <a:pt x="3927" y="1"/>
                    </a:moveTo>
                    <a:cubicBezTo>
                      <a:pt x="3797" y="1"/>
                      <a:pt x="3671" y="56"/>
                      <a:pt x="3624" y="166"/>
                    </a:cubicBezTo>
                    <a:lnTo>
                      <a:pt x="1103" y="5302"/>
                    </a:lnTo>
                    <a:cubicBezTo>
                      <a:pt x="1" y="7412"/>
                      <a:pt x="1607" y="9964"/>
                      <a:pt x="3970" y="9964"/>
                    </a:cubicBezTo>
                    <a:cubicBezTo>
                      <a:pt x="6333" y="9964"/>
                      <a:pt x="7908" y="7412"/>
                      <a:pt x="6837" y="5302"/>
                    </a:cubicBezTo>
                    <a:lnTo>
                      <a:pt x="4254" y="166"/>
                    </a:lnTo>
                    <a:cubicBezTo>
                      <a:pt x="4191" y="56"/>
                      <a:pt x="4057" y="1"/>
                      <a:pt x="39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700;p76">
                <a:extLst>
                  <a:ext uri="{FF2B5EF4-FFF2-40B4-BE49-F238E27FC236}">
                    <a16:creationId xmlns:a16="http://schemas.microsoft.com/office/drawing/2014/main" id="{599FD5B0-4326-2BD1-58D6-154A211EA219}"/>
                  </a:ext>
                </a:extLst>
              </p:cNvPr>
              <p:cNvSpPr/>
              <p:nvPr/>
            </p:nvSpPr>
            <p:spPr>
              <a:xfrm>
                <a:off x="-19622625" y="3330250"/>
                <a:ext cx="116600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7570" extrusionOk="0">
                    <a:moveTo>
                      <a:pt x="1683" y="1"/>
                    </a:moveTo>
                    <a:cubicBezTo>
                      <a:pt x="1553" y="1"/>
                      <a:pt x="1419" y="56"/>
                      <a:pt x="1356" y="166"/>
                    </a:cubicBezTo>
                    <a:lnTo>
                      <a:pt x="1" y="2939"/>
                    </a:lnTo>
                    <a:lnTo>
                      <a:pt x="1608" y="6215"/>
                    </a:lnTo>
                    <a:cubicBezTo>
                      <a:pt x="1828" y="6625"/>
                      <a:pt x="1954" y="7097"/>
                      <a:pt x="1986" y="7570"/>
                    </a:cubicBezTo>
                    <a:cubicBezTo>
                      <a:pt x="3687" y="7381"/>
                      <a:pt x="4664" y="5585"/>
                      <a:pt x="3876" y="4010"/>
                    </a:cubicBezTo>
                    <a:lnTo>
                      <a:pt x="1986" y="166"/>
                    </a:lnTo>
                    <a:cubicBezTo>
                      <a:pt x="1938" y="56"/>
                      <a:pt x="1812" y="1"/>
                      <a:pt x="16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8701;p76">
                <a:extLst>
                  <a:ext uri="{FF2B5EF4-FFF2-40B4-BE49-F238E27FC236}">
                    <a16:creationId xmlns:a16="http://schemas.microsoft.com/office/drawing/2014/main" id="{FB527918-93D5-D146-D76E-10171F078479}"/>
                  </a:ext>
                </a:extLst>
              </p:cNvPr>
              <p:cNvSpPr/>
              <p:nvPr/>
            </p:nvSpPr>
            <p:spPr>
              <a:xfrm>
                <a:off x="-19835275" y="3330250"/>
                <a:ext cx="116600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7570" extrusionOk="0">
                    <a:moveTo>
                      <a:pt x="2982" y="1"/>
                    </a:moveTo>
                    <a:cubicBezTo>
                      <a:pt x="2852" y="1"/>
                      <a:pt x="2726" y="56"/>
                      <a:pt x="2679" y="166"/>
                    </a:cubicBezTo>
                    <a:lnTo>
                      <a:pt x="788" y="4010"/>
                    </a:lnTo>
                    <a:cubicBezTo>
                      <a:pt x="1" y="5522"/>
                      <a:pt x="977" y="7381"/>
                      <a:pt x="2679" y="7570"/>
                    </a:cubicBezTo>
                    <a:cubicBezTo>
                      <a:pt x="2710" y="7097"/>
                      <a:pt x="2868" y="6593"/>
                      <a:pt x="3057" y="6152"/>
                    </a:cubicBezTo>
                    <a:lnTo>
                      <a:pt x="4663" y="2876"/>
                    </a:lnTo>
                    <a:lnTo>
                      <a:pt x="3309" y="166"/>
                    </a:lnTo>
                    <a:cubicBezTo>
                      <a:pt x="3246" y="56"/>
                      <a:pt x="3112" y="1"/>
                      <a:pt x="29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CE3A78-389D-61C7-33A7-2433D675E2CC}"/>
              </a:ext>
            </a:extLst>
          </p:cNvPr>
          <p:cNvGrpSpPr/>
          <p:nvPr/>
        </p:nvGrpSpPr>
        <p:grpSpPr>
          <a:xfrm>
            <a:off x="6316254" y="1323721"/>
            <a:ext cx="688500" cy="639425"/>
            <a:chOff x="5730243" y="1932025"/>
            <a:chExt cx="688500" cy="639425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30" name="Google Shape;702;p39">
              <a:extLst>
                <a:ext uri="{FF2B5EF4-FFF2-40B4-BE49-F238E27FC236}">
                  <a16:creationId xmlns:a16="http://schemas.microsoft.com/office/drawing/2014/main" id="{E9FCF4D3-F7BF-D646-44ED-69D81512BE91}"/>
                </a:ext>
              </a:extLst>
            </p:cNvPr>
            <p:cNvSpPr/>
            <p:nvPr/>
          </p:nvSpPr>
          <p:spPr>
            <a:xfrm>
              <a:off x="5730243" y="1932025"/>
              <a:ext cx="688500" cy="639425"/>
            </a:xfrm>
            <a:custGeom>
              <a:avLst/>
              <a:gdLst/>
              <a:ahLst/>
              <a:cxnLst/>
              <a:rect l="l" t="t" r="r" b="b"/>
              <a:pathLst>
                <a:path w="27540" h="25577" extrusionOk="0">
                  <a:moveTo>
                    <a:pt x="13733" y="1"/>
                  </a:moveTo>
                  <a:cubicBezTo>
                    <a:pt x="7598" y="1"/>
                    <a:pt x="2193" y="4441"/>
                    <a:pt x="1156" y="10722"/>
                  </a:cubicBezTo>
                  <a:cubicBezTo>
                    <a:pt x="1" y="17683"/>
                    <a:pt x="4742" y="24248"/>
                    <a:pt x="11703" y="25403"/>
                  </a:cubicBezTo>
                  <a:cubicBezTo>
                    <a:pt x="12407" y="25520"/>
                    <a:pt x="13107" y="25576"/>
                    <a:pt x="13798" y="25576"/>
                  </a:cubicBezTo>
                  <a:cubicBezTo>
                    <a:pt x="19942" y="25576"/>
                    <a:pt x="25373" y="21113"/>
                    <a:pt x="26384" y="14856"/>
                  </a:cubicBezTo>
                  <a:cubicBezTo>
                    <a:pt x="27539" y="7895"/>
                    <a:pt x="22828" y="1299"/>
                    <a:pt x="15837" y="175"/>
                  </a:cubicBezTo>
                  <a:cubicBezTo>
                    <a:pt x="15130" y="57"/>
                    <a:pt x="14427" y="1"/>
                    <a:pt x="13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7321;p74">
              <a:extLst>
                <a:ext uri="{FF2B5EF4-FFF2-40B4-BE49-F238E27FC236}">
                  <a16:creationId xmlns:a16="http://schemas.microsoft.com/office/drawing/2014/main" id="{8B4152A1-2255-7EA3-453E-15B3676C3E34}"/>
                </a:ext>
              </a:extLst>
            </p:cNvPr>
            <p:cNvGrpSpPr/>
            <p:nvPr/>
          </p:nvGrpSpPr>
          <p:grpSpPr>
            <a:xfrm>
              <a:off x="5891467" y="2073014"/>
              <a:ext cx="366052" cy="356831"/>
              <a:chOff x="-31817400" y="3910025"/>
              <a:chExt cx="301675" cy="294075"/>
            </a:xfrm>
            <a:solidFill>
              <a:schemeClr val="accent3"/>
            </a:solidFill>
          </p:grpSpPr>
          <p:sp>
            <p:nvSpPr>
              <p:cNvPr id="43" name="Google Shape;7322;p74">
                <a:extLst>
                  <a:ext uri="{FF2B5EF4-FFF2-40B4-BE49-F238E27FC236}">
                    <a16:creationId xmlns:a16="http://schemas.microsoft.com/office/drawing/2014/main" id="{D6451237-4D0E-22BC-95AB-13E6E5755264}"/>
                  </a:ext>
                </a:extLst>
              </p:cNvPr>
              <p:cNvSpPr/>
              <p:nvPr/>
            </p:nvSpPr>
            <p:spPr>
              <a:xfrm>
                <a:off x="-31817400" y="3911550"/>
                <a:ext cx="301675" cy="292550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11702" extrusionOk="0">
                    <a:moveTo>
                      <a:pt x="2558" y="0"/>
                    </a:moveTo>
                    <a:cubicBezTo>
                      <a:pt x="2357" y="0"/>
                      <a:pt x="2155" y="24"/>
                      <a:pt x="1954" y="70"/>
                    </a:cubicBezTo>
                    <a:cubicBezTo>
                      <a:pt x="1828" y="102"/>
                      <a:pt x="1733" y="196"/>
                      <a:pt x="1702" y="322"/>
                    </a:cubicBezTo>
                    <a:cubicBezTo>
                      <a:pt x="1670" y="448"/>
                      <a:pt x="1702" y="543"/>
                      <a:pt x="1796" y="637"/>
                    </a:cubicBezTo>
                    <a:lnTo>
                      <a:pt x="2679" y="1551"/>
                    </a:lnTo>
                    <a:cubicBezTo>
                      <a:pt x="2962" y="1803"/>
                      <a:pt x="2962" y="2244"/>
                      <a:pt x="2679" y="2528"/>
                    </a:cubicBezTo>
                    <a:cubicBezTo>
                      <a:pt x="2553" y="2669"/>
                      <a:pt x="2379" y="2740"/>
                      <a:pt x="2202" y="2740"/>
                    </a:cubicBezTo>
                    <a:cubicBezTo>
                      <a:pt x="2025" y="2740"/>
                      <a:pt x="1844" y="2669"/>
                      <a:pt x="1702" y="2528"/>
                    </a:cubicBezTo>
                    <a:lnTo>
                      <a:pt x="788" y="1614"/>
                    </a:lnTo>
                    <a:cubicBezTo>
                      <a:pt x="744" y="1569"/>
                      <a:pt x="668" y="1525"/>
                      <a:pt x="582" y="1525"/>
                    </a:cubicBezTo>
                    <a:cubicBezTo>
                      <a:pt x="547" y="1525"/>
                      <a:pt x="510" y="1532"/>
                      <a:pt x="473" y="1551"/>
                    </a:cubicBezTo>
                    <a:cubicBezTo>
                      <a:pt x="347" y="1582"/>
                      <a:pt x="284" y="1645"/>
                      <a:pt x="253" y="1771"/>
                    </a:cubicBezTo>
                    <a:cubicBezTo>
                      <a:pt x="1" y="2591"/>
                      <a:pt x="253" y="3473"/>
                      <a:pt x="883" y="4103"/>
                    </a:cubicBezTo>
                    <a:cubicBezTo>
                      <a:pt x="1366" y="4494"/>
                      <a:pt x="1932" y="4750"/>
                      <a:pt x="2619" y="4750"/>
                    </a:cubicBezTo>
                    <a:cubicBezTo>
                      <a:pt x="2874" y="4750"/>
                      <a:pt x="3145" y="4715"/>
                      <a:pt x="3435" y="4638"/>
                    </a:cubicBezTo>
                    <a:lnTo>
                      <a:pt x="7247" y="8482"/>
                    </a:lnTo>
                    <a:cubicBezTo>
                      <a:pt x="6963" y="9522"/>
                      <a:pt x="7215" y="10372"/>
                      <a:pt x="7814" y="10971"/>
                    </a:cubicBezTo>
                    <a:cubicBezTo>
                      <a:pt x="8291" y="11472"/>
                      <a:pt x="8895" y="11702"/>
                      <a:pt x="9516" y="11702"/>
                    </a:cubicBezTo>
                    <a:cubicBezTo>
                      <a:pt x="9714" y="11702"/>
                      <a:pt x="9915" y="11678"/>
                      <a:pt x="10114" y="11632"/>
                    </a:cubicBezTo>
                    <a:cubicBezTo>
                      <a:pt x="10240" y="11569"/>
                      <a:pt x="10334" y="11506"/>
                      <a:pt x="10366" y="11380"/>
                    </a:cubicBezTo>
                    <a:cubicBezTo>
                      <a:pt x="10397" y="11254"/>
                      <a:pt x="10366" y="11128"/>
                      <a:pt x="10271" y="11065"/>
                    </a:cubicBezTo>
                    <a:lnTo>
                      <a:pt x="9389" y="10152"/>
                    </a:lnTo>
                    <a:cubicBezTo>
                      <a:pt x="9106" y="9868"/>
                      <a:pt x="9106" y="9459"/>
                      <a:pt x="9389" y="9175"/>
                    </a:cubicBezTo>
                    <a:cubicBezTo>
                      <a:pt x="9515" y="9033"/>
                      <a:pt x="9688" y="8962"/>
                      <a:pt x="9866" y="8962"/>
                    </a:cubicBezTo>
                    <a:cubicBezTo>
                      <a:pt x="10043" y="8962"/>
                      <a:pt x="10224" y="9033"/>
                      <a:pt x="10366" y="9175"/>
                    </a:cubicBezTo>
                    <a:lnTo>
                      <a:pt x="11279" y="10089"/>
                    </a:lnTo>
                    <a:cubicBezTo>
                      <a:pt x="11326" y="10135"/>
                      <a:pt x="11405" y="10164"/>
                      <a:pt x="11494" y="10164"/>
                    </a:cubicBezTo>
                    <a:cubicBezTo>
                      <a:pt x="11527" y="10164"/>
                      <a:pt x="11561" y="10160"/>
                      <a:pt x="11594" y="10152"/>
                    </a:cubicBezTo>
                    <a:cubicBezTo>
                      <a:pt x="11720" y="10120"/>
                      <a:pt x="11783" y="10026"/>
                      <a:pt x="11815" y="9931"/>
                    </a:cubicBezTo>
                    <a:cubicBezTo>
                      <a:pt x="12067" y="9081"/>
                      <a:pt x="11815" y="8230"/>
                      <a:pt x="11185" y="7600"/>
                    </a:cubicBezTo>
                    <a:cubicBezTo>
                      <a:pt x="10778" y="7170"/>
                      <a:pt x="10224" y="6903"/>
                      <a:pt x="9537" y="6903"/>
                    </a:cubicBezTo>
                    <a:cubicBezTo>
                      <a:pt x="9266" y="6903"/>
                      <a:pt x="8975" y="6944"/>
                      <a:pt x="8665" y="7033"/>
                    </a:cubicBezTo>
                    <a:lnTo>
                      <a:pt x="4852" y="3221"/>
                    </a:lnTo>
                    <a:lnTo>
                      <a:pt x="4884" y="3032"/>
                    </a:lnTo>
                    <a:cubicBezTo>
                      <a:pt x="5136" y="2213"/>
                      <a:pt x="4884" y="1330"/>
                      <a:pt x="4254" y="700"/>
                    </a:cubicBezTo>
                    <a:cubicBezTo>
                      <a:pt x="3778" y="225"/>
                      <a:pt x="3177" y="0"/>
                      <a:pt x="25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323;p74">
                <a:extLst>
                  <a:ext uri="{FF2B5EF4-FFF2-40B4-BE49-F238E27FC236}">
                    <a16:creationId xmlns:a16="http://schemas.microsoft.com/office/drawing/2014/main" id="{2FDEADC9-549C-446E-961C-283F1BA59363}"/>
                  </a:ext>
                </a:extLst>
              </p:cNvPr>
              <p:cNvSpPr/>
              <p:nvPr/>
            </p:nvSpPr>
            <p:spPr>
              <a:xfrm>
                <a:off x="-31816600" y="4062950"/>
                <a:ext cx="144150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24" extrusionOk="0">
                    <a:moveTo>
                      <a:pt x="4080" y="1504"/>
                    </a:moveTo>
                    <a:cubicBezTo>
                      <a:pt x="4167" y="1504"/>
                      <a:pt x="4253" y="1528"/>
                      <a:pt x="4316" y="1575"/>
                    </a:cubicBezTo>
                    <a:cubicBezTo>
                      <a:pt x="4442" y="1701"/>
                      <a:pt x="4442" y="1953"/>
                      <a:pt x="4316" y="2048"/>
                    </a:cubicBezTo>
                    <a:lnTo>
                      <a:pt x="2205" y="4159"/>
                    </a:lnTo>
                    <a:cubicBezTo>
                      <a:pt x="2158" y="4206"/>
                      <a:pt x="2072" y="4230"/>
                      <a:pt x="1985" y="4230"/>
                    </a:cubicBezTo>
                    <a:cubicBezTo>
                      <a:pt x="1898" y="4230"/>
                      <a:pt x="1812" y="4206"/>
                      <a:pt x="1764" y="4159"/>
                    </a:cubicBezTo>
                    <a:cubicBezTo>
                      <a:pt x="1638" y="4033"/>
                      <a:pt x="1638" y="3781"/>
                      <a:pt x="1764" y="3686"/>
                    </a:cubicBezTo>
                    <a:lnTo>
                      <a:pt x="3844" y="1575"/>
                    </a:lnTo>
                    <a:cubicBezTo>
                      <a:pt x="3907" y="1528"/>
                      <a:pt x="3993" y="1504"/>
                      <a:pt x="4080" y="1504"/>
                    </a:cubicBezTo>
                    <a:close/>
                    <a:moveTo>
                      <a:pt x="3844" y="0"/>
                    </a:moveTo>
                    <a:lnTo>
                      <a:pt x="567" y="3277"/>
                    </a:lnTo>
                    <a:cubicBezTo>
                      <a:pt x="0" y="3844"/>
                      <a:pt x="0" y="4694"/>
                      <a:pt x="567" y="5198"/>
                    </a:cubicBezTo>
                    <a:cubicBezTo>
                      <a:pt x="835" y="5482"/>
                      <a:pt x="1189" y="5624"/>
                      <a:pt x="1540" y="5624"/>
                    </a:cubicBezTo>
                    <a:cubicBezTo>
                      <a:pt x="1890" y="5624"/>
                      <a:pt x="2237" y="5482"/>
                      <a:pt x="2489" y="5198"/>
                    </a:cubicBezTo>
                    <a:lnTo>
                      <a:pt x="5766" y="1953"/>
                    </a:lnTo>
                    <a:lnTo>
                      <a:pt x="38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324;p74">
                <a:extLst>
                  <a:ext uri="{FF2B5EF4-FFF2-40B4-BE49-F238E27FC236}">
                    <a16:creationId xmlns:a16="http://schemas.microsoft.com/office/drawing/2014/main" id="{AE7A119D-4EA2-5277-A950-19B8C06ED196}"/>
                  </a:ext>
                </a:extLst>
              </p:cNvPr>
              <p:cNvSpPr/>
              <p:nvPr/>
            </p:nvSpPr>
            <p:spPr>
              <a:xfrm>
                <a:off x="-31648050" y="3910025"/>
                <a:ext cx="129175" cy="127725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5109" extrusionOk="0">
                    <a:moveTo>
                      <a:pt x="4249" y="1"/>
                    </a:moveTo>
                    <a:cubicBezTo>
                      <a:pt x="4179" y="1"/>
                      <a:pt x="4106" y="24"/>
                      <a:pt x="4033" y="68"/>
                    </a:cubicBezTo>
                    <a:lnTo>
                      <a:pt x="2206" y="1171"/>
                    </a:lnTo>
                    <a:cubicBezTo>
                      <a:pt x="2017" y="1265"/>
                      <a:pt x="1985" y="1549"/>
                      <a:pt x="2143" y="1706"/>
                    </a:cubicBezTo>
                    <a:lnTo>
                      <a:pt x="2300" y="1864"/>
                    </a:lnTo>
                    <a:lnTo>
                      <a:pt x="0" y="4164"/>
                    </a:lnTo>
                    <a:lnTo>
                      <a:pt x="945" y="5109"/>
                    </a:lnTo>
                    <a:lnTo>
                      <a:pt x="3245" y="2809"/>
                    </a:lnTo>
                    <a:lnTo>
                      <a:pt x="3434" y="2998"/>
                    </a:lnTo>
                    <a:cubicBezTo>
                      <a:pt x="3502" y="3066"/>
                      <a:pt x="3594" y="3099"/>
                      <a:pt x="3684" y="3099"/>
                    </a:cubicBezTo>
                    <a:cubicBezTo>
                      <a:pt x="3802" y="3099"/>
                      <a:pt x="3916" y="3042"/>
                      <a:pt x="3970" y="2935"/>
                    </a:cubicBezTo>
                    <a:lnTo>
                      <a:pt x="5073" y="1108"/>
                    </a:lnTo>
                    <a:cubicBezTo>
                      <a:pt x="5167" y="1013"/>
                      <a:pt x="5167" y="793"/>
                      <a:pt x="5041" y="698"/>
                    </a:cubicBezTo>
                    <a:lnTo>
                      <a:pt x="4474" y="100"/>
                    </a:lnTo>
                    <a:cubicBezTo>
                      <a:pt x="4406" y="32"/>
                      <a:pt x="4330" y="1"/>
                      <a:pt x="42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40123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build="p"/>
      <p:bldP spid="2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0B7F-AEBB-0516-0FD0-679AB0A1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Project objectives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B9B318-EAF0-605B-516E-845C9AAD64B9}"/>
              </a:ext>
            </a:extLst>
          </p:cNvPr>
          <p:cNvSpPr/>
          <p:nvPr/>
        </p:nvSpPr>
        <p:spPr>
          <a:xfrm>
            <a:off x="1255932" y="1584960"/>
            <a:ext cx="434340" cy="43434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1BEC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55434-2AE4-7448-9B74-B88543A3EB80}"/>
              </a:ext>
            </a:extLst>
          </p:cNvPr>
          <p:cNvSpPr/>
          <p:nvPr/>
        </p:nvSpPr>
        <p:spPr>
          <a:xfrm>
            <a:off x="1255932" y="2956000"/>
            <a:ext cx="434340" cy="43434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1BEC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ysClr val="windowText" lastClr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26552C-B1BE-E4E4-C90B-E253752EF307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1473102" y="2019300"/>
            <a:ext cx="0" cy="936700"/>
          </a:xfrm>
          <a:prstGeom prst="straightConnector1">
            <a:avLst/>
          </a:prstGeom>
          <a:ln w="28575">
            <a:tailEnd type="non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5227A0-CD22-2C1D-D4E8-95C8EA4417A0}"/>
              </a:ext>
            </a:extLst>
          </p:cNvPr>
          <p:cNvSpPr txBox="1"/>
          <p:nvPr/>
        </p:nvSpPr>
        <p:spPr>
          <a:xfrm>
            <a:off x="1907439" y="1478964"/>
            <a:ext cx="624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To implement underwater </a:t>
            </a:r>
            <a:r>
              <a:rPr lang="en-US" sz="18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image formation model</a:t>
            </a:r>
            <a:r>
              <a:rPr lang="en-US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to remove haze-like effect in the underwater images.</a:t>
            </a:r>
            <a:endParaRPr lang="en-MY" sz="1800" dirty="0">
              <a:solidFill>
                <a:schemeClr val="bg1"/>
              </a:solidFill>
              <a:latin typeface="Nunito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0554EC-968B-E225-E306-E30677E4699F}"/>
              </a:ext>
            </a:extLst>
          </p:cNvPr>
          <p:cNvSpPr txBox="1"/>
          <p:nvPr/>
        </p:nvSpPr>
        <p:spPr>
          <a:xfrm>
            <a:off x="1907439" y="2635250"/>
            <a:ext cx="6247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To train </a:t>
            </a:r>
            <a:r>
              <a:rPr lang="en-US" sz="18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white balance model</a:t>
            </a:r>
            <a:r>
              <a:rPr lang="en-US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and combine with underwater image formation model in order to increase sharpness, contrast and colour balance in the degraded underwater colour images.</a:t>
            </a:r>
            <a:endParaRPr lang="en-MY" sz="1800" dirty="0">
              <a:solidFill>
                <a:schemeClr val="bg1"/>
              </a:solidFill>
              <a:latin typeface="Nunito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644338-84BD-DC48-9091-713F812F1768}"/>
              </a:ext>
            </a:extLst>
          </p:cNvPr>
          <p:cNvSpPr/>
          <p:nvPr/>
        </p:nvSpPr>
        <p:spPr>
          <a:xfrm>
            <a:off x="-129052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5253E7-34F6-E062-7851-34578206AB54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542076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0B7F-AEBB-0516-0FD0-679AB0A1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Project Scope</a:t>
            </a:r>
          </a:p>
        </p:txBody>
      </p:sp>
      <p:sp>
        <p:nvSpPr>
          <p:cNvPr id="9" name="Google Shape;4720;p67">
            <a:extLst>
              <a:ext uri="{FF2B5EF4-FFF2-40B4-BE49-F238E27FC236}">
                <a16:creationId xmlns:a16="http://schemas.microsoft.com/office/drawing/2014/main" id="{187948F3-3E86-C848-6DAC-BC38A8F9BD3D}"/>
              </a:ext>
            </a:extLst>
          </p:cNvPr>
          <p:cNvSpPr/>
          <p:nvPr/>
        </p:nvSpPr>
        <p:spPr>
          <a:xfrm>
            <a:off x="1057527" y="2428242"/>
            <a:ext cx="7028945" cy="746000"/>
          </a:xfrm>
          <a:custGeom>
            <a:avLst/>
            <a:gdLst/>
            <a:ahLst/>
            <a:cxnLst/>
            <a:rect l="l" t="t" r="r" b="b"/>
            <a:pathLst>
              <a:path w="285373" h="31310" fill="none" extrusionOk="0">
                <a:moveTo>
                  <a:pt x="285373" y="3317"/>
                </a:moveTo>
                <a:lnTo>
                  <a:pt x="269256" y="31309"/>
                </a:lnTo>
                <a:lnTo>
                  <a:pt x="233095" y="31309"/>
                </a:lnTo>
                <a:lnTo>
                  <a:pt x="215067" y="352"/>
                </a:lnTo>
                <a:lnTo>
                  <a:pt x="179426" y="352"/>
                </a:lnTo>
                <a:lnTo>
                  <a:pt x="161606" y="31218"/>
                </a:lnTo>
                <a:lnTo>
                  <a:pt x="125718" y="31309"/>
                </a:lnTo>
                <a:lnTo>
                  <a:pt x="107651" y="0"/>
                </a:lnTo>
                <a:lnTo>
                  <a:pt x="71490" y="0"/>
                </a:lnTo>
                <a:lnTo>
                  <a:pt x="53669" y="31075"/>
                </a:lnTo>
                <a:lnTo>
                  <a:pt x="18042" y="31075"/>
                </a:lnTo>
                <a:lnTo>
                  <a:pt x="0" y="118"/>
                </a:lnTo>
              </a:path>
            </a:pathLst>
          </a:custGeom>
          <a:solidFill>
            <a:srgbClr val="191919"/>
          </a:solidFill>
          <a:ln w="38100" cap="flat" cmpd="sng">
            <a:solidFill>
              <a:srgbClr val="01BEC0"/>
            </a:solidFill>
            <a:prstDash val="solid"/>
            <a:miter lim="1300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60F38A-6853-541F-EFF3-029A1FFEED2C}"/>
              </a:ext>
            </a:extLst>
          </p:cNvPr>
          <p:cNvSpPr/>
          <p:nvPr/>
        </p:nvSpPr>
        <p:spPr>
          <a:xfrm>
            <a:off x="-129052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95515D-3357-BDAB-F466-A8BF7B0350C8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4E54CA-6DC7-FCC7-8987-BB08A5AC6E76}"/>
              </a:ext>
            </a:extLst>
          </p:cNvPr>
          <p:cNvGrpSpPr/>
          <p:nvPr/>
        </p:nvGrpSpPr>
        <p:grpSpPr>
          <a:xfrm>
            <a:off x="1201434" y="1811304"/>
            <a:ext cx="1500005" cy="1233876"/>
            <a:chOff x="1201434" y="1811304"/>
            <a:chExt cx="1500005" cy="1233876"/>
          </a:xfrm>
        </p:grpSpPr>
        <p:sp>
          <p:nvSpPr>
            <p:cNvPr id="8" name="Google Shape;4717;p67">
              <a:extLst>
                <a:ext uri="{FF2B5EF4-FFF2-40B4-BE49-F238E27FC236}">
                  <a16:creationId xmlns:a16="http://schemas.microsoft.com/office/drawing/2014/main" id="{949681BB-A2B0-19D6-D1D2-40D03A0AD428}"/>
                </a:ext>
              </a:extLst>
            </p:cNvPr>
            <p:cNvSpPr/>
            <p:nvPr/>
          </p:nvSpPr>
          <p:spPr>
            <a:xfrm>
              <a:off x="1201434" y="1811304"/>
              <a:ext cx="1500005" cy="123387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01BEC0"/>
            </a:solidFill>
            <a:ln w="38100">
              <a:solidFill>
                <a:srgbClr val="01BE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C6F98B-0AE6-E8D3-E936-60C071A6BCA3}"/>
                </a:ext>
              </a:extLst>
            </p:cNvPr>
            <p:cNvSpPr txBox="1"/>
            <p:nvPr/>
          </p:nvSpPr>
          <p:spPr>
            <a:xfrm>
              <a:off x="1357487" y="2165110"/>
              <a:ext cx="12082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Underwater Static Image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A0A35-0A1D-7CCF-ABCC-C770E47CDC49}"/>
              </a:ext>
            </a:extLst>
          </p:cNvPr>
          <p:cNvGrpSpPr/>
          <p:nvPr/>
        </p:nvGrpSpPr>
        <p:grpSpPr>
          <a:xfrm>
            <a:off x="2515495" y="2559630"/>
            <a:ext cx="1500005" cy="1233876"/>
            <a:chOff x="2515495" y="2559630"/>
            <a:chExt cx="1500005" cy="1233876"/>
          </a:xfrm>
        </p:grpSpPr>
        <p:sp>
          <p:nvSpPr>
            <p:cNvPr id="13" name="Google Shape;4717;p67">
              <a:extLst>
                <a:ext uri="{FF2B5EF4-FFF2-40B4-BE49-F238E27FC236}">
                  <a16:creationId xmlns:a16="http://schemas.microsoft.com/office/drawing/2014/main" id="{04E27F8E-2216-48C1-0963-1D5388F8355E}"/>
                </a:ext>
              </a:extLst>
            </p:cNvPr>
            <p:cNvSpPr/>
            <p:nvPr/>
          </p:nvSpPr>
          <p:spPr>
            <a:xfrm>
              <a:off x="2515495" y="2559630"/>
              <a:ext cx="1500005" cy="123387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01BEC0"/>
            </a:solidFill>
            <a:ln w="38100">
              <a:solidFill>
                <a:srgbClr val="01BE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EB04E3-6874-0E04-F28E-D5103CF77711}"/>
                </a:ext>
              </a:extLst>
            </p:cNvPr>
            <p:cNvSpPr txBox="1"/>
            <p:nvPr/>
          </p:nvSpPr>
          <p:spPr>
            <a:xfrm>
              <a:off x="2515495" y="2688330"/>
              <a:ext cx="15000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Focus On </a:t>
              </a:r>
            </a:p>
            <a:p>
              <a:pPr algn="ctr">
                <a:buClr>
                  <a:schemeClr val="bg1"/>
                </a:buClr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Haze Removal  </a:t>
              </a:r>
            </a:p>
            <a:p>
              <a:pPr algn="ctr">
                <a:buClr>
                  <a:schemeClr val="bg1"/>
                </a:buClr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&amp; Colour Restoration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2355BC-9F54-D790-DBD3-E23E9EA46708}"/>
              </a:ext>
            </a:extLst>
          </p:cNvPr>
          <p:cNvGrpSpPr/>
          <p:nvPr/>
        </p:nvGrpSpPr>
        <p:grpSpPr>
          <a:xfrm>
            <a:off x="3850343" y="1811304"/>
            <a:ext cx="1529799" cy="1233876"/>
            <a:chOff x="3850343" y="1811304"/>
            <a:chExt cx="1529799" cy="1233876"/>
          </a:xfrm>
        </p:grpSpPr>
        <p:sp>
          <p:nvSpPr>
            <p:cNvPr id="14" name="Google Shape;4717;p67">
              <a:extLst>
                <a:ext uri="{FF2B5EF4-FFF2-40B4-BE49-F238E27FC236}">
                  <a16:creationId xmlns:a16="http://schemas.microsoft.com/office/drawing/2014/main" id="{D7F9ABBA-AC50-3375-1C24-FD5DB65B4A2A}"/>
                </a:ext>
              </a:extLst>
            </p:cNvPr>
            <p:cNvSpPr/>
            <p:nvPr/>
          </p:nvSpPr>
          <p:spPr>
            <a:xfrm>
              <a:off x="3850343" y="1811304"/>
              <a:ext cx="1500005" cy="123387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01BEC0"/>
            </a:solidFill>
            <a:ln w="38100">
              <a:solidFill>
                <a:srgbClr val="01BE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EB8C4-FB47-1620-1D45-61E5DB16D55F}"/>
                </a:ext>
              </a:extLst>
            </p:cNvPr>
            <p:cNvSpPr txBox="1"/>
            <p:nvPr/>
          </p:nvSpPr>
          <p:spPr>
            <a:xfrm>
              <a:off x="3859447" y="2134955"/>
              <a:ext cx="152069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Deep Learning Algorithm - CNN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132A82-024D-A6C0-699E-6C1717F9FF31}"/>
              </a:ext>
            </a:extLst>
          </p:cNvPr>
          <p:cNvGrpSpPr/>
          <p:nvPr/>
        </p:nvGrpSpPr>
        <p:grpSpPr>
          <a:xfrm>
            <a:off x="5164404" y="2557304"/>
            <a:ext cx="1500005" cy="1233876"/>
            <a:chOff x="5164404" y="2557304"/>
            <a:chExt cx="1500005" cy="1233876"/>
          </a:xfrm>
        </p:grpSpPr>
        <p:sp>
          <p:nvSpPr>
            <p:cNvPr id="15" name="Google Shape;4717;p67">
              <a:extLst>
                <a:ext uri="{FF2B5EF4-FFF2-40B4-BE49-F238E27FC236}">
                  <a16:creationId xmlns:a16="http://schemas.microsoft.com/office/drawing/2014/main" id="{B1892CFA-3F56-7C96-20A0-A904C0DF20F9}"/>
                </a:ext>
              </a:extLst>
            </p:cNvPr>
            <p:cNvSpPr/>
            <p:nvPr/>
          </p:nvSpPr>
          <p:spPr>
            <a:xfrm>
              <a:off x="5164404" y="2557304"/>
              <a:ext cx="1500005" cy="123387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01BEC0"/>
            </a:solidFill>
            <a:ln w="38100">
              <a:solidFill>
                <a:srgbClr val="01BE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A5D14B-3E48-1E80-7A90-5823CF8F128C}"/>
                </a:ext>
              </a:extLst>
            </p:cNvPr>
            <p:cNvSpPr txBox="1"/>
            <p:nvPr/>
          </p:nvSpPr>
          <p:spPr>
            <a:xfrm>
              <a:off x="5231159" y="2610716"/>
              <a:ext cx="135641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Online Dataset &amp; </a:t>
              </a:r>
            </a:p>
            <a:p>
              <a:pPr algn="ctr">
                <a:buClr>
                  <a:schemeClr val="bg1"/>
                </a:buClr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Real-World Underwater Images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2F507E-B6D3-1B5E-0B13-3610C5DC8552}"/>
              </a:ext>
            </a:extLst>
          </p:cNvPr>
          <p:cNvGrpSpPr/>
          <p:nvPr/>
        </p:nvGrpSpPr>
        <p:grpSpPr>
          <a:xfrm>
            <a:off x="6499252" y="1811304"/>
            <a:ext cx="1500005" cy="1233876"/>
            <a:chOff x="6499252" y="1811304"/>
            <a:chExt cx="1500005" cy="1233876"/>
          </a:xfrm>
        </p:grpSpPr>
        <p:sp>
          <p:nvSpPr>
            <p:cNvPr id="17" name="Google Shape;4717;p67">
              <a:extLst>
                <a:ext uri="{FF2B5EF4-FFF2-40B4-BE49-F238E27FC236}">
                  <a16:creationId xmlns:a16="http://schemas.microsoft.com/office/drawing/2014/main" id="{131882FF-0A1C-C68A-F6CF-29626AE5195D}"/>
                </a:ext>
              </a:extLst>
            </p:cNvPr>
            <p:cNvSpPr/>
            <p:nvPr/>
          </p:nvSpPr>
          <p:spPr>
            <a:xfrm>
              <a:off x="6499252" y="1811304"/>
              <a:ext cx="1500005" cy="123387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01BEC0"/>
            </a:solidFill>
            <a:ln w="38100">
              <a:solidFill>
                <a:srgbClr val="01BE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CC4B0D-9098-F484-CE40-5AA4D6D2D676}"/>
                </a:ext>
              </a:extLst>
            </p:cNvPr>
            <p:cNvSpPr txBox="1"/>
            <p:nvPr/>
          </p:nvSpPr>
          <p:spPr>
            <a:xfrm>
              <a:off x="6645116" y="2094836"/>
              <a:ext cx="12082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Not include real-time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5734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0B7F-AEBB-0516-0FD0-679AB0A1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Justification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548EDD-7088-EE3D-1A09-3CD1B3B92FC6}"/>
              </a:ext>
            </a:extLst>
          </p:cNvPr>
          <p:cNvGrpSpPr/>
          <p:nvPr/>
        </p:nvGrpSpPr>
        <p:grpSpPr>
          <a:xfrm>
            <a:off x="473186" y="1383030"/>
            <a:ext cx="1609902" cy="1188720"/>
            <a:chOff x="713225" y="1600200"/>
            <a:chExt cx="2384683" cy="86868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0BFEEBC-1766-AE10-4BBF-57CF9F6515BC}"/>
                </a:ext>
              </a:extLst>
            </p:cNvPr>
            <p:cNvSpPr/>
            <p:nvPr/>
          </p:nvSpPr>
          <p:spPr>
            <a:xfrm>
              <a:off x="713225" y="1600200"/>
              <a:ext cx="2369820" cy="868680"/>
            </a:xfrm>
            <a:prstGeom prst="roundRect">
              <a:avLst>
                <a:gd name="adj" fmla="val 23064"/>
              </a:avLst>
            </a:prstGeom>
            <a:ln>
              <a:noFill/>
              <a:rou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5CEC13-594B-50D7-5BFF-E3530AEFBB8F}"/>
                </a:ext>
              </a:extLst>
            </p:cNvPr>
            <p:cNvSpPr txBox="1"/>
            <p:nvPr/>
          </p:nvSpPr>
          <p:spPr>
            <a:xfrm>
              <a:off x="728088" y="1755660"/>
              <a:ext cx="2369820" cy="6072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600" b="1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Complex Underwater Conditions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773EAF-C165-93CB-B5C6-A31DA3BA3C48}"/>
              </a:ext>
            </a:extLst>
          </p:cNvPr>
          <p:cNvGrpSpPr/>
          <p:nvPr/>
        </p:nvGrpSpPr>
        <p:grpSpPr>
          <a:xfrm>
            <a:off x="2672462" y="1383030"/>
            <a:ext cx="1620000" cy="1188720"/>
            <a:chOff x="3387089" y="1600200"/>
            <a:chExt cx="2384684" cy="86868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5EC8F12-9E3F-58E4-5EA6-7CF6DB992853}"/>
                </a:ext>
              </a:extLst>
            </p:cNvPr>
            <p:cNvSpPr/>
            <p:nvPr/>
          </p:nvSpPr>
          <p:spPr>
            <a:xfrm>
              <a:off x="3387089" y="1600200"/>
              <a:ext cx="2369820" cy="868680"/>
            </a:xfrm>
            <a:prstGeom prst="roundRect">
              <a:avLst>
                <a:gd name="adj" fmla="val 23064"/>
              </a:avLst>
            </a:prstGeom>
            <a:ln>
              <a:noFill/>
              <a:rou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F5BEAB-E70D-83A7-D736-5EBCCDADDD26}"/>
                </a:ext>
              </a:extLst>
            </p:cNvPr>
            <p:cNvSpPr txBox="1"/>
            <p:nvPr/>
          </p:nvSpPr>
          <p:spPr>
            <a:xfrm>
              <a:off x="3401954" y="1838877"/>
              <a:ext cx="23698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600" b="1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Data-Driven Approach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0EC52C-311F-6330-45F3-063D7576AC6C}"/>
              </a:ext>
            </a:extLst>
          </p:cNvPr>
          <p:cNvGrpSpPr/>
          <p:nvPr/>
        </p:nvGrpSpPr>
        <p:grpSpPr>
          <a:xfrm>
            <a:off x="4861638" y="1383030"/>
            <a:ext cx="1620000" cy="1188720"/>
            <a:chOff x="6060955" y="1600200"/>
            <a:chExt cx="2369820" cy="8686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3016A20-77A9-1CE7-DFBA-012BF5CA82F3}"/>
                </a:ext>
              </a:extLst>
            </p:cNvPr>
            <p:cNvSpPr/>
            <p:nvPr/>
          </p:nvSpPr>
          <p:spPr>
            <a:xfrm>
              <a:off x="6060955" y="1600200"/>
              <a:ext cx="2369820" cy="868680"/>
            </a:xfrm>
            <a:prstGeom prst="roundRect">
              <a:avLst>
                <a:gd name="adj" fmla="val 23064"/>
              </a:avLst>
            </a:prstGeom>
            <a:ln>
              <a:noFill/>
              <a:rou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B94518-1813-DF1F-A237-0E8726851A53}"/>
                </a:ext>
              </a:extLst>
            </p:cNvPr>
            <p:cNvSpPr txBox="1"/>
            <p:nvPr/>
          </p:nvSpPr>
          <p:spPr>
            <a:xfrm>
              <a:off x="6060955" y="1830356"/>
              <a:ext cx="23698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600" b="1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End-to-End Learning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F4CC6B-9159-4630-03B6-E6B55D157E75}"/>
              </a:ext>
            </a:extLst>
          </p:cNvPr>
          <p:cNvGrpSpPr/>
          <p:nvPr/>
        </p:nvGrpSpPr>
        <p:grpSpPr>
          <a:xfrm>
            <a:off x="7060912" y="1401514"/>
            <a:ext cx="1620000" cy="1188720"/>
            <a:chOff x="6060955" y="1600200"/>
            <a:chExt cx="2369820" cy="8686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6FB19FF-22D6-BF63-FD18-327710077621}"/>
                </a:ext>
              </a:extLst>
            </p:cNvPr>
            <p:cNvSpPr/>
            <p:nvPr/>
          </p:nvSpPr>
          <p:spPr>
            <a:xfrm>
              <a:off x="6060955" y="1600200"/>
              <a:ext cx="2369820" cy="868680"/>
            </a:xfrm>
            <a:prstGeom prst="roundRect">
              <a:avLst>
                <a:gd name="adj" fmla="val 23064"/>
              </a:avLst>
            </a:prstGeom>
            <a:ln>
              <a:noFill/>
              <a:rou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FD0293-21F4-957A-48B5-E95F322D9A4B}"/>
                </a:ext>
              </a:extLst>
            </p:cNvPr>
            <p:cNvSpPr txBox="1"/>
            <p:nvPr/>
          </p:nvSpPr>
          <p:spPr>
            <a:xfrm>
              <a:off x="6060955" y="1730906"/>
              <a:ext cx="2369820" cy="60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600" b="1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Automatic Feature Extraction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29328E-25C9-FB58-4CB2-9360D197E197}"/>
              </a:ext>
            </a:extLst>
          </p:cNvPr>
          <p:cNvGrpSpPr/>
          <p:nvPr/>
        </p:nvGrpSpPr>
        <p:grpSpPr>
          <a:xfrm>
            <a:off x="1808405" y="3443941"/>
            <a:ext cx="5527189" cy="830997"/>
            <a:chOff x="713225" y="1600200"/>
            <a:chExt cx="2369820" cy="868680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012131D-11EF-9C43-6981-22BF86B574BC}"/>
                </a:ext>
              </a:extLst>
            </p:cNvPr>
            <p:cNvSpPr/>
            <p:nvPr/>
          </p:nvSpPr>
          <p:spPr>
            <a:xfrm>
              <a:off x="713225" y="1600200"/>
              <a:ext cx="2369820" cy="868680"/>
            </a:xfrm>
            <a:prstGeom prst="roundRect">
              <a:avLst>
                <a:gd name="adj" fmla="val 23064"/>
              </a:avLst>
            </a:prstGeom>
            <a:ln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DB1963-1CAA-7F56-EEB7-5A07CF3F4D69}"/>
                </a:ext>
              </a:extLst>
            </p:cNvPr>
            <p:cNvSpPr txBox="1"/>
            <p:nvPr/>
          </p:nvSpPr>
          <p:spPr>
            <a:xfrm>
              <a:off x="713225" y="1763245"/>
              <a:ext cx="2369820" cy="512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1600" b="1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Accurate analysis &amp; research</a:t>
              </a:r>
            </a:p>
            <a:p>
              <a:pPr algn="ctr"/>
              <a:r>
                <a:rPr lang="en-MY" sz="1600" b="1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Deeper understanding &amp; preservation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72ABD9E-92F5-54D4-D62A-69B081CBB100}"/>
              </a:ext>
            </a:extLst>
          </p:cNvPr>
          <p:cNvCxnSpPr>
            <a:stCxn id="3" idx="2"/>
            <a:endCxn id="26" idx="0"/>
          </p:cNvCxnSpPr>
          <p:nvPr/>
        </p:nvCxnSpPr>
        <p:spPr>
          <a:xfrm rot="16200000" flipH="1">
            <a:off x="2486465" y="1358405"/>
            <a:ext cx="872191" cy="3298880"/>
          </a:xfrm>
          <a:prstGeom prst="bentConnector3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A579F31-14D3-EC85-91D5-094FFC49E5A6}"/>
              </a:ext>
            </a:extLst>
          </p:cNvPr>
          <p:cNvCxnSpPr>
            <a:stCxn id="13" idx="2"/>
            <a:endCxn id="26" idx="0"/>
          </p:cNvCxnSpPr>
          <p:nvPr/>
        </p:nvCxnSpPr>
        <p:spPr>
          <a:xfrm rot="16200000" flipH="1">
            <a:off x="3588611" y="2460551"/>
            <a:ext cx="872191" cy="1094587"/>
          </a:xfrm>
          <a:prstGeom prst="bentConnector3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A0116CF-A3A7-891F-9AAE-CB383D027345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rot="5400000">
            <a:off x="4685724" y="2458026"/>
            <a:ext cx="872191" cy="1099638"/>
          </a:xfrm>
          <a:prstGeom prst="bentConnector3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7ABC185-A110-E34C-20BA-7ADB67A14FEC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rot="5400000">
            <a:off x="5794603" y="1367631"/>
            <a:ext cx="853707" cy="3298912"/>
          </a:xfrm>
          <a:prstGeom prst="bentConnector3">
            <a:avLst>
              <a:gd name="adj1" fmla="val 49256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13DA9F0-F4F1-311D-72D3-E45D00A91D0D}"/>
              </a:ext>
            </a:extLst>
          </p:cNvPr>
          <p:cNvSpPr/>
          <p:nvPr/>
        </p:nvSpPr>
        <p:spPr>
          <a:xfrm>
            <a:off x="-129052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DEF614-FA3F-8F9E-01A4-1FE6BCD0A1A9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053595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A7B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 txBox="1">
            <a:spLocks noGrp="1"/>
          </p:cNvSpPr>
          <p:nvPr>
            <p:ph type="title" idx="2"/>
          </p:nvPr>
        </p:nvSpPr>
        <p:spPr>
          <a:xfrm>
            <a:off x="2679374" y="1873530"/>
            <a:ext cx="3785244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effectLst>
                  <a:outerShdw blurRad="50800" dist="63500" dir="2700000" algn="tl" rotWithShape="0">
                    <a:schemeClr val="bg1">
                      <a:alpha val="40000"/>
                    </a:schemeClr>
                  </a:outerShdw>
                </a:effectLst>
              </a:rPr>
              <a:t>Literature Review</a:t>
            </a:r>
            <a:endParaRPr sz="4400" b="1" dirty="0">
              <a:effectLst>
                <a:outerShdw blurRad="50800" dist="635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658" name="Google Shape;658;p36"/>
          <p:cNvSpPr txBox="1">
            <a:spLocks noGrp="1"/>
          </p:cNvSpPr>
          <p:nvPr>
            <p:ph type="title"/>
          </p:nvPr>
        </p:nvSpPr>
        <p:spPr>
          <a:xfrm>
            <a:off x="3448671" y="1130300"/>
            <a:ext cx="2246653" cy="614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75D7C-99E4-9DAC-7B6B-3B8B3FC8DACF}"/>
              </a:ext>
            </a:extLst>
          </p:cNvPr>
          <p:cNvSpPr txBox="1"/>
          <p:nvPr/>
        </p:nvSpPr>
        <p:spPr>
          <a:xfrm>
            <a:off x="368299" y="2864230"/>
            <a:ext cx="840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MY" sz="1200" dirty="0">
                <a:solidFill>
                  <a:schemeClr val="bg1"/>
                </a:solidFill>
                <a:latin typeface="Nunito" pitchFamily="2" charset="0"/>
              </a:rPr>
              <a:t>UNDERWATER IMAGING MODEL • DEEP LEARNING-BASED UNDERWATER IMAGE ENHANCEMENT</a:t>
            </a:r>
          </a:p>
        </p:txBody>
      </p:sp>
    </p:spTree>
    <p:extLst>
      <p:ext uri="{BB962C8B-B14F-4D97-AF65-F5344CB8AC3E}">
        <p14:creationId xmlns:p14="http://schemas.microsoft.com/office/powerpoint/2010/main" val="408864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AD05-EB57-54F5-2D49-85C85662C9F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UNDERWATER IMAGING MODEL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1DD9D67-3F01-3943-8D7A-188DA00F737B}"/>
              </a:ext>
            </a:extLst>
          </p:cNvPr>
          <p:cNvSpPr/>
          <p:nvPr/>
        </p:nvSpPr>
        <p:spPr>
          <a:xfrm>
            <a:off x="2876550" y="2872642"/>
            <a:ext cx="381000" cy="335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48A5CA7-D39F-1F7C-DAE9-EB028A13BCA2}"/>
              </a:ext>
            </a:extLst>
          </p:cNvPr>
          <p:cNvSpPr/>
          <p:nvPr/>
        </p:nvSpPr>
        <p:spPr>
          <a:xfrm>
            <a:off x="5886450" y="2872642"/>
            <a:ext cx="381000" cy="335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A8423D-18D3-49D4-7C87-F542EF949592}"/>
              </a:ext>
            </a:extLst>
          </p:cNvPr>
          <p:cNvGrpSpPr/>
          <p:nvPr/>
        </p:nvGrpSpPr>
        <p:grpSpPr>
          <a:xfrm>
            <a:off x="281940" y="1531620"/>
            <a:ext cx="2560320" cy="3353544"/>
            <a:chOff x="281940" y="1531620"/>
            <a:chExt cx="2560320" cy="335354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9CC68C4-E956-0295-43CF-B7EB7BBE0EB1}"/>
                </a:ext>
              </a:extLst>
            </p:cNvPr>
            <p:cNvSpPr/>
            <p:nvPr/>
          </p:nvSpPr>
          <p:spPr>
            <a:xfrm>
              <a:off x="281940" y="1531620"/>
              <a:ext cx="2560320" cy="3353544"/>
            </a:xfrm>
            <a:prstGeom prst="roundRect">
              <a:avLst>
                <a:gd name="adj" fmla="val 874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MY" b="1" dirty="0">
                  <a:solidFill>
                    <a:schemeClr val="tx1"/>
                  </a:solidFill>
                  <a:latin typeface="Nunito" pitchFamily="2" charset="0"/>
                </a:rPr>
                <a:t>Jaffe-McGlamery, 1980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9D4841-772C-6F4A-87BF-5A862645501D}"/>
                    </a:ext>
                  </a:extLst>
                </p:cNvPr>
                <p:cNvSpPr txBox="1"/>
                <p:nvPr/>
              </p:nvSpPr>
              <p:spPr>
                <a:xfrm>
                  <a:off x="750884" y="2243583"/>
                  <a:ext cx="1622432" cy="3281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MY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MY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E9D4841-772C-6F4A-87BF-5A8626455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84" y="2243583"/>
                  <a:ext cx="1622432" cy="328167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0F8272-0468-5E55-33EA-034F460E5ACA}"/>
                </a:ext>
              </a:extLst>
            </p:cNvPr>
            <p:cNvSpPr txBox="1"/>
            <p:nvPr/>
          </p:nvSpPr>
          <p:spPr>
            <a:xfrm>
              <a:off x="360518" y="2938070"/>
              <a:ext cx="2403164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Most used model</a:t>
              </a:r>
            </a:p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Take into account all the pathways</a:t>
              </a:r>
            </a:p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Ideal condition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E03872-7EA5-00AA-65A9-7FBB215559EA}"/>
              </a:ext>
            </a:extLst>
          </p:cNvPr>
          <p:cNvGrpSpPr/>
          <p:nvPr/>
        </p:nvGrpSpPr>
        <p:grpSpPr>
          <a:xfrm>
            <a:off x="3291840" y="1531620"/>
            <a:ext cx="2560320" cy="3353544"/>
            <a:chOff x="3291840" y="1531620"/>
            <a:chExt cx="2560320" cy="33535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D59F72-72E5-B8A9-3093-A0EDE3A4BEE6}"/>
                </a:ext>
              </a:extLst>
            </p:cNvPr>
            <p:cNvSpPr/>
            <p:nvPr/>
          </p:nvSpPr>
          <p:spPr>
            <a:xfrm>
              <a:off x="3291840" y="1531620"/>
              <a:ext cx="2560320" cy="3353544"/>
            </a:xfrm>
            <a:prstGeom prst="roundRect">
              <a:avLst>
                <a:gd name="adj" fmla="val 874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MY" b="1" dirty="0">
                  <a:solidFill>
                    <a:schemeClr val="tx1"/>
                  </a:solidFill>
                  <a:latin typeface="Nunito" pitchFamily="2" charset="0"/>
                </a:rPr>
                <a:t>Narasimhan-Nayar, 2002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84AA67-B8D4-254A-C8EC-C80A0967AD2C}"/>
                </a:ext>
              </a:extLst>
            </p:cNvPr>
            <p:cNvGrpSpPr/>
            <p:nvPr/>
          </p:nvGrpSpPr>
          <p:grpSpPr>
            <a:xfrm>
              <a:off x="3320313" y="1929168"/>
              <a:ext cx="2531847" cy="932291"/>
              <a:chOff x="3320313" y="1929168"/>
              <a:chExt cx="2531847" cy="9322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79AADB1-DDED-378E-CCF8-C0C6DBB6D8D4}"/>
                      </a:ext>
                    </a:extLst>
                  </p:cNvPr>
                  <p:cNvSpPr txBox="1"/>
                  <p:nvPr/>
                </p:nvSpPr>
                <p:spPr>
                  <a:xfrm>
                    <a:off x="3320313" y="2243583"/>
                    <a:ext cx="2531847" cy="3354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MY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79AADB1-DDED-378E-CCF8-C0C6DBB6D8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313" y="2243583"/>
                    <a:ext cx="2531847" cy="33547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636"/>
                    </a:stretch>
                  </a:blipFill>
                </p:spPr>
                <p:txBody>
                  <a:bodyPr/>
                  <a:lstStyle/>
                  <a:p>
                    <a:r>
                      <a:rPr lang="en-M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BCBD89-4FD5-E96A-A247-86D711584BF3}"/>
                  </a:ext>
                </a:extLst>
              </p:cNvPr>
              <p:cNvSpPr/>
              <p:nvPr/>
            </p:nvSpPr>
            <p:spPr>
              <a:xfrm>
                <a:off x="3825240" y="2243583"/>
                <a:ext cx="685800" cy="33547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1D7BC0-D208-68A1-BB13-D79ABDA24896}"/>
                  </a:ext>
                </a:extLst>
              </p:cNvPr>
              <p:cNvSpPr/>
              <p:nvPr/>
            </p:nvSpPr>
            <p:spPr>
              <a:xfrm>
                <a:off x="4688306" y="2243583"/>
                <a:ext cx="1049553" cy="335476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32A24AE-FDB0-9238-F5F9-1DBDCE9CAF95}"/>
                      </a:ext>
                    </a:extLst>
                  </p:cNvPr>
                  <p:cNvSpPr txBox="1"/>
                  <p:nvPr/>
                </p:nvSpPr>
                <p:spPr>
                  <a:xfrm>
                    <a:off x="3957637" y="2553682"/>
                    <a:ext cx="421005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MY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MY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MY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32A24AE-FDB0-9238-F5F9-1DBDCE9CA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57637" y="2553682"/>
                    <a:ext cx="421005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M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D3770FF-6C60-322A-CE56-9787466C1730}"/>
                      </a:ext>
                    </a:extLst>
                  </p:cNvPr>
                  <p:cNvSpPr txBox="1"/>
                  <p:nvPr/>
                </p:nvSpPr>
                <p:spPr>
                  <a:xfrm>
                    <a:off x="5002579" y="1929168"/>
                    <a:ext cx="421005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MY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MY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MY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D3770FF-6C60-322A-CE56-9787466C17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2579" y="1929168"/>
                    <a:ext cx="421005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M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6F46D2-80A5-6C8C-6417-7F6CA4E4525A}"/>
                </a:ext>
              </a:extLst>
            </p:cNvPr>
            <p:cNvSpPr txBox="1"/>
            <p:nvPr/>
          </p:nvSpPr>
          <p:spPr>
            <a:xfrm>
              <a:off x="3370418" y="2853839"/>
              <a:ext cx="240316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More practical</a:t>
              </a:r>
            </a:p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Omitted forward scatter light</a:t>
              </a:r>
            </a:p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Include attenuation coefficient and background light</a:t>
              </a:r>
            </a:p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Neglecting attenuation coefficient of different colour channels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657881-801D-9149-353F-5655EB891CE3}"/>
              </a:ext>
            </a:extLst>
          </p:cNvPr>
          <p:cNvGrpSpPr/>
          <p:nvPr/>
        </p:nvGrpSpPr>
        <p:grpSpPr>
          <a:xfrm>
            <a:off x="6221779" y="1531620"/>
            <a:ext cx="2640281" cy="3361164"/>
            <a:chOff x="6221779" y="1531620"/>
            <a:chExt cx="2640281" cy="336116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30C761E-3592-C42D-52B5-11637DBB8F31}"/>
                </a:ext>
              </a:extLst>
            </p:cNvPr>
            <p:cNvSpPr/>
            <p:nvPr/>
          </p:nvSpPr>
          <p:spPr>
            <a:xfrm>
              <a:off x="6301740" y="1531620"/>
              <a:ext cx="2560320" cy="3353544"/>
            </a:xfrm>
            <a:prstGeom prst="roundRect">
              <a:avLst>
                <a:gd name="adj" fmla="val 874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MY" b="1" dirty="0">
                  <a:solidFill>
                    <a:schemeClr val="tx1"/>
                  </a:solidFill>
                  <a:latin typeface="Nunito" pitchFamily="2" charset="0"/>
                </a:rPr>
                <a:t>Revised Formation, 2018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CAFE07-36B0-1529-83F8-6AE2CAAF8E7E}"/>
                    </a:ext>
                  </a:extLst>
                </p:cNvPr>
                <p:cNvSpPr txBox="1"/>
                <p:nvPr/>
              </p:nvSpPr>
              <p:spPr>
                <a:xfrm>
                  <a:off x="6221779" y="2083056"/>
                  <a:ext cx="2532425" cy="674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MY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MY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MY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MY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>
                                <m:r>
                                  <a:rPr lang="en-MY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MY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MY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MY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MY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MY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MY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MY" i="1" dirty="0"/>
                </a:p>
                <a:p>
                  <a:r>
                    <a:rPr lang="en-MY" dirty="0"/>
                    <a:t>	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</m:oMath>
                  </a14:m>
                  <a:endParaRPr lang="en-MY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CAFE07-36B0-1529-83F8-6AE2CAAF8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1779" y="2083056"/>
                  <a:ext cx="2532425" cy="6749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M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5551FC-AF57-783F-F16A-D3C7A710B280}"/>
                </a:ext>
              </a:extLst>
            </p:cNvPr>
            <p:cNvSpPr txBox="1"/>
            <p:nvPr/>
          </p:nvSpPr>
          <p:spPr>
            <a:xfrm>
              <a:off x="6380318" y="2861459"/>
              <a:ext cx="240316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Consider of three colour channels, RGB</a:t>
              </a:r>
            </a:p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Different attenuation coefficient for direct and backscatter light</a:t>
              </a:r>
            </a:p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Conform to complex underwater scene</a:t>
              </a:r>
            </a:p>
            <a:p>
              <a:pPr marL="285750" indent="-285750">
                <a:buClrTx/>
                <a:buFont typeface="Arial" panose="020B0604020202020204" pitchFamily="34" charset="0"/>
                <a:buChar char="•"/>
              </a:pPr>
              <a:r>
                <a:rPr lang="en-MY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Better in restore colour image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D332651B-F57A-8399-2019-B309E4AC8F78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300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AD05-EB57-54F5-2D49-85C85662C9F7}"/>
              </a:ext>
            </a:extLst>
          </p:cNvPr>
          <p:cNvSpPr txBox="1">
            <a:spLocks/>
          </p:cNvSpPr>
          <p:nvPr/>
        </p:nvSpPr>
        <p:spPr>
          <a:xfrm>
            <a:off x="66927" y="255206"/>
            <a:ext cx="9010145" cy="12049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Deep learning-based underwater </a:t>
            </a:r>
          </a:p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image enhancement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52E432-566D-019B-F498-ECAF354F465F}"/>
              </a:ext>
            </a:extLst>
          </p:cNvPr>
          <p:cNvSpPr/>
          <p:nvPr/>
        </p:nvSpPr>
        <p:spPr>
          <a:xfrm>
            <a:off x="6200842" y="1744422"/>
            <a:ext cx="1272651" cy="1272651"/>
          </a:xfrm>
          <a:prstGeom prst="ellips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MY" sz="1200" b="1" dirty="0">
                <a:solidFill>
                  <a:sysClr val="windowText" lastClr="000000"/>
                </a:solidFill>
                <a:latin typeface="Nunito" pitchFamily="2" charset="0"/>
              </a:rPr>
              <a:t>Haze Removal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3A58EA-D06E-2654-4FBE-656EB2160C0C}"/>
              </a:ext>
            </a:extLst>
          </p:cNvPr>
          <p:cNvSpPr/>
          <p:nvPr/>
        </p:nvSpPr>
        <p:spPr>
          <a:xfrm>
            <a:off x="6200843" y="3399079"/>
            <a:ext cx="1272651" cy="1272651"/>
          </a:xfrm>
          <a:prstGeom prst="ellipse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MY" sz="1200" b="1" dirty="0">
                <a:solidFill>
                  <a:sysClr val="windowText" lastClr="000000"/>
                </a:solidFill>
                <a:latin typeface="Nunito" pitchFamily="2" charset="0"/>
              </a:rPr>
              <a:t>Colour</a:t>
            </a:r>
            <a:r>
              <a:rPr lang="en-MY" sz="1200" b="1" dirty="0">
                <a:latin typeface="Nunito" pitchFamily="2" charset="0"/>
              </a:rPr>
              <a:t> </a:t>
            </a:r>
            <a:r>
              <a:rPr lang="en-MY" sz="1200" b="1" dirty="0">
                <a:solidFill>
                  <a:sysClr val="windowText" lastClr="000000"/>
                </a:solidFill>
                <a:latin typeface="Nunito" pitchFamily="2" charset="0"/>
              </a:rPr>
              <a:t>Restoration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5EBE86-3AF2-3C3A-D6D1-BED1B1EE2C03}"/>
              </a:ext>
            </a:extLst>
          </p:cNvPr>
          <p:cNvSpPr/>
          <p:nvPr/>
        </p:nvSpPr>
        <p:spPr>
          <a:xfrm>
            <a:off x="3603369" y="1744422"/>
            <a:ext cx="1272651" cy="1272651"/>
          </a:xfrm>
          <a:prstGeom prst="ellipse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MY" sz="1050" b="1" dirty="0">
                <a:solidFill>
                  <a:sysClr val="windowText" lastClr="000000"/>
                </a:solidFill>
                <a:latin typeface="Nunito" pitchFamily="2" charset="0"/>
              </a:rPr>
              <a:t>Convolutional Neural Network</a:t>
            </a:r>
          </a:p>
          <a:p>
            <a:pPr algn="ctr"/>
            <a:r>
              <a:rPr lang="en-MY" sz="1050" b="1" dirty="0">
                <a:solidFill>
                  <a:sysClr val="windowText" lastClr="000000"/>
                </a:solidFill>
                <a:latin typeface="Nunito" pitchFamily="2" charset="0"/>
              </a:rPr>
              <a:t>(CNN)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80EF02-636B-1F21-9C10-BA66268086B5}"/>
              </a:ext>
            </a:extLst>
          </p:cNvPr>
          <p:cNvSpPr/>
          <p:nvPr/>
        </p:nvSpPr>
        <p:spPr>
          <a:xfrm>
            <a:off x="3603370" y="3399078"/>
            <a:ext cx="1272651" cy="1272651"/>
          </a:xfrm>
          <a:prstGeom prst="ellipse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MY" sz="1200" b="1" dirty="0">
                <a:solidFill>
                  <a:sysClr val="windowText" lastClr="000000"/>
                </a:solidFill>
                <a:latin typeface="Nunito" pitchFamily="2" charset="0"/>
              </a:rPr>
              <a:t>Generative Adversarial Network</a:t>
            </a:r>
          </a:p>
          <a:p>
            <a:pPr algn="ctr"/>
            <a:r>
              <a:rPr lang="en-MY" sz="1200" b="1" dirty="0">
                <a:solidFill>
                  <a:sysClr val="windowText" lastClr="000000"/>
                </a:solidFill>
                <a:latin typeface="Nunito" pitchFamily="2" charset="0"/>
              </a:rPr>
              <a:t>(GAN)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BBB45D-86AA-797E-3526-A497A6BC585C}"/>
              </a:ext>
            </a:extLst>
          </p:cNvPr>
          <p:cNvSpPr/>
          <p:nvPr/>
        </p:nvSpPr>
        <p:spPr>
          <a:xfrm>
            <a:off x="1099337" y="2571750"/>
            <a:ext cx="1272651" cy="1272651"/>
          </a:xfrm>
          <a:prstGeom prst="ellips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MY" b="1" dirty="0">
                <a:solidFill>
                  <a:sysClr val="windowText" lastClr="000000"/>
                </a:solidFill>
                <a:latin typeface="Nunito" pitchFamily="2" charset="0"/>
              </a:rPr>
              <a:t>Deep Learning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E92A91-DC69-22FF-1011-21FB0FAEA8E8}"/>
              </a:ext>
            </a:extLst>
          </p:cNvPr>
          <p:cNvCxnSpPr>
            <a:stCxn id="8" idx="6"/>
            <a:endCxn id="6" idx="2"/>
          </p:cNvCxnSpPr>
          <p:nvPr/>
        </p:nvCxnSpPr>
        <p:spPr>
          <a:xfrm flipV="1">
            <a:off x="2371988" y="2380748"/>
            <a:ext cx="1231381" cy="827328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30DF7C-1769-21A0-5F92-1294A8A8902F}"/>
              </a:ext>
            </a:extLst>
          </p:cNvPr>
          <p:cNvCxnSpPr>
            <a:stCxn id="8" idx="6"/>
            <a:endCxn id="7" idx="2"/>
          </p:cNvCxnSpPr>
          <p:nvPr/>
        </p:nvCxnSpPr>
        <p:spPr>
          <a:xfrm>
            <a:off x="2371988" y="3208076"/>
            <a:ext cx="1231382" cy="827328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F83B30-3482-C190-3BDC-644714456221}"/>
              </a:ext>
            </a:extLst>
          </p:cNvPr>
          <p:cNvCxnSpPr>
            <a:stCxn id="6" idx="6"/>
            <a:endCxn id="3" idx="2"/>
          </p:cNvCxnSpPr>
          <p:nvPr/>
        </p:nvCxnSpPr>
        <p:spPr>
          <a:xfrm>
            <a:off x="4876020" y="2380748"/>
            <a:ext cx="1324822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1B2874-C079-612F-5665-FC7D16C11743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4876021" y="4035404"/>
            <a:ext cx="1324822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D2ACF-7B1F-C3F5-006D-5CF1B1D81B3F}"/>
              </a:ext>
            </a:extLst>
          </p:cNvPr>
          <p:cNvCxnSpPr>
            <a:cxnSpLocks/>
            <a:stCxn id="6" idx="6"/>
            <a:endCxn id="4" idx="2"/>
          </p:cNvCxnSpPr>
          <p:nvPr/>
        </p:nvCxnSpPr>
        <p:spPr>
          <a:xfrm>
            <a:off x="4876020" y="2380748"/>
            <a:ext cx="1324823" cy="1654657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370618-C968-FB9B-0BCF-A7985981330B}"/>
              </a:ext>
            </a:extLst>
          </p:cNvPr>
          <p:cNvCxnSpPr>
            <a:stCxn id="7" idx="6"/>
            <a:endCxn id="3" idx="2"/>
          </p:cNvCxnSpPr>
          <p:nvPr/>
        </p:nvCxnSpPr>
        <p:spPr>
          <a:xfrm flipV="1">
            <a:off x="4876021" y="2380748"/>
            <a:ext cx="1324821" cy="1654656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4893AD3-6BB0-E382-422C-42C693E58881}"/>
              </a:ext>
            </a:extLst>
          </p:cNvPr>
          <p:cNvSpPr/>
          <p:nvPr/>
        </p:nvSpPr>
        <p:spPr>
          <a:xfrm>
            <a:off x="-129052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D0B4E1-47F9-F55D-ABCC-7A3333372E98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8055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AD05-EB57-54F5-2D49-85C85662C9F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Haze removal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9E5D58E-EA99-CA3C-16D4-B09308E85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77413"/>
              </p:ext>
            </p:extLst>
          </p:nvPr>
        </p:nvGraphicFramePr>
        <p:xfrm>
          <a:off x="243839" y="1257333"/>
          <a:ext cx="8656321" cy="3285707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883920">
                  <a:extLst>
                    <a:ext uri="{9D8B030D-6E8A-4147-A177-3AD203B41FA5}">
                      <a16:colId xmlns:a16="http://schemas.microsoft.com/office/drawing/2014/main" val="21801310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4011084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988762844"/>
                    </a:ext>
                  </a:extLst>
                </a:gridCol>
                <a:gridCol w="3154680">
                  <a:extLst>
                    <a:ext uri="{9D8B030D-6E8A-4147-A177-3AD203B41FA5}">
                      <a16:colId xmlns:a16="http://schemas.microsoft.com/office/drawing/2014/main" val="1020276819"/>
                    </a:ext>
                  </a:extLst>
                </a:gridCol>
                <a:gridCol w="3398521">
                  <a:extLst>
                    <a:ext uri="{9D8B030D-6E8A-4147-A177-3AD203B41FA5}">
                      <a16:colId xmlns:a16="http://schemas.microsoft.com/office/drawing/2014/main" val="2270588726"/>
                    </a:ext>
                  </a:extLst>
                </a:gridCol>
              </a:tblGrid>
              <a:tr h="451067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Authors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DLN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Limitations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38247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Cai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DehazeNet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Single image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Estimate transmission 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Assumed atmospheric light and attenuation coefficient as a global constant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Using Narasimhan-Nayar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81231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Wang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UIE-Net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Estimate absorption coefficient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Estimate transmission 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Assumed atmospheric light and as a global constant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Using Narasimhan-Nayar Model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Not fully-CNN implementation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93032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Perez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Learn transformation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Trained with different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interventions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Without consider underwater imaging model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The result is slightly worst than others existing method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39090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B7C788C-425D-C71C-435E-38ED6DECAE28}"/>
              </a:ext>
            </a:extLst>
          </p:cNvPr>
          <p:cNvSpPr/>
          <p:nvPr/>
        </p:nvSpPr>
        <p:spPr>
          <a:xfrm>
            <a:off x="5559818" y="1722009"/>
            <a:ext cx="3290505" cy="1628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F4415-1049-8CA5-6F2D-6224C401EC40}"/>
              </a:ext>
            </a:extLst>
          </p:cNvPr>
          <p:cNvSpPr/>
          <p:nvPr/>
        </p:nvSpPr>
        <p:spPr>
          <a:xfrm>
            <a:off x="5559818" y="3603060"/>
            <a:ext cx="3290505" cy="461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93862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AD05-EB57-54F5-2D49-85C85662C9F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Haze removal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9E5D58E-EA99-CA3C-16D4-B09308E85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01003"/>
              </p:ext>
            </p:extLst>
          </p:nvPr>
        </p:nvGraphicFramePr>
        <p:xfrm>
          <a:off x="243839" y="1257333"/>
          <a:ext cx="8656321" cy="3377147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883920">
                  <a:extLst>
                    <a:ext uri="{9D8B030D-6E8A-4147-A177-3AD203B41FA5}">
                      <a16:colId xmlns:a16="http://schemas.microsoft.com/office/drawing/2014/main" val="21801310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40110847"/>
                    </a:ext>
                  </a:extLst>
                </a:gridCol>
                <a:gridCol w="594361">
                  <a:extLst>
                    <a:ext uri="{9D8B030D-6E8A-4147-A177-3AD203B41FA5}">
                      <a16:colId xmlns:a16="http://schemas.microsoft.com/office/drawing/2014/main" val="1988762844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1020276819"/>
                    </a:ext>
                  </a:extLst>
                </a:gridCol>
                <a:gridCol w="3147060">
                  <a:extLst>
                    <a:ext uri="{9D8B030D-6E8A-4147-A177-3AD203B41FA5}">
                      <a16:colId xmlns:a16="http://schemas.microsoft.com/office/drawing/2014/main" val="2270588726"/>
                    </a:ext>
                  </a:extLst>
                </a:gridCol>
              </a:tblGrid>
              <a:tr h="451067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Authors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DLN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Limitations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38247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Pan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DehazeNet</a:t>
                      </a:r>
                      <a:endParaRPr lang="en-US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Estimate transmission map</a:t>
                      </a:r>
                      <a:endParaRPr lang="en-US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Refine with adaptive bilateral filter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Not fully-CNN implementation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Using Narasimhan-Nayar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81231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Yang &amp; Sun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Proximal DehazeNet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Estimate dark channel 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Estimate transmission 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Not specific for underwater environment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Using Narasimhan-Nayar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93032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Li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GAN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Fused GAN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Colour cast, low contrast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Haze-like effects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Without consider underwater imaging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390901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Chen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Revised underwater imaging model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Estimate transmission map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Estimate ambient light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Slight worst in colour restoration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70210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62E28A6-C31A-AACF-8F48-D43B108102D4}"/>
              </a:ext>
            </a:extLst>
          </p:cNvPr>
          <p:cNvSpPr/>
          <p:nvPr/>
        </p:nvSpPr>
        <p:spPr>
          <a:xfrm>
            <a:off x="5820123" y="1757272"/>
            <a:ext cx="3016851" cy="2095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81E7B-5B8B-770D-2895-CEA6DD9E4992}"/>
              </a:ext>
            </a:extLst>
          </p:cNvPr>
          <p:cNvSpPr/>
          <p:nvPr/>
        </p:nvSpPr>
        <p:spPr>
          <a:xfrm>
            <a:off x="2501807" y="3917904"/>
            <a:ext cx="3191501" cy="686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81741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AD05-EB57-54F5-2D49-85C85662C9F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Colour restoration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9E5D58E-EA99-CA3C-16D4-B09308E85093}"/>
              </a:ext>
            </a:extLst>
          </p:cNvPr>
          <p:cNvGraphicFramePr>
            <a:graphicFrameLocks noGrp="1"/>
          </p:cNvGraphicFramePr>
          <p:nvPr/>
        </p:nvGraphicFramePr>
        <p:xfrm>
          <a:off x="243839" y="1333533"/>
          <a:ext cx="8656321" cy="2950427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883920">
                  <a:extLst>
                    <a:ext uri="{9D8B030D-6E8A-4147-A177-3AD203B41FA5}">
                      <a16:colId xmlns:a16="http://schemas.microsoft.com/office/drawing/2014/main" val="21801310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40110847"/>
                    </a:ext>
                  </a:extLst>
                </a:gridCol>
                <a:gridCol w="594361">
                  <a:extLst>
                    <a:ext uri="{9D8B030D-6E8A-4147-A177-3AD203B41FA5}">
                      <a16:colId xmlns:a16="http://schemas.microsoft.com/office/drawing/2014/main" val="1988762844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1020276819"/>
                    </a:ext>
                  </a:extLst>
                </a:gridCol>
                <a:gridCol w="3147060">
                  <a:extLst>
                    <a:ext uri="{9D8B030D-6E8A-4147-A177-3AD203B41FA5}">
                      <a16:colId xmlns:a16="http://schemas.microsoft.com/office/drawing/2014/main" val="2270588726"/>
                    </a:ext>
                  </a:extLst>
                </a:gridCol>
              </a:tblGrid>
              <a:tr h="451067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Authors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DLN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Limitations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38247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Li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GAN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CycleGAN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Multiterm loss functions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Not generalizable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Using Narasimhan-Nayar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81231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Lu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Light field imaging approach</a:t>
                      </a:r>
                    </a:p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Depth estimation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Exist some errors in depth estimation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93032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Hu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Transmission estimation network</a:t>
                      </a:r>
                    </a:p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Global ambient light estimation network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Trained by synthetic underwater images, outdoor and indoor datasets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390901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Liu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Super-resolution reconstruction model (VSDR)</a:t>
                      </a:r>
                    </a:p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Residual learning model (</a:t>
                      </a:r>
                      <a:r>
                        <a:rPr lang="en-MY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Uresnet</a:t>
                      </a: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Output still hazy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Colour restoration slightly worst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High computational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70210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D1A522C-BDF6-99DE-8A26-98AB39CE4702}"/>
              </a:ext>
            </a:extLst>
          </p:cNvPr>
          <p:cNvSpPr/>
          <p:nvPr/>
        </p:nvSpPr>
        <p:spPr>
          <a:xfrm>
            <a:off x="5820123" y="1815450"/>
            <a:ext cx="3016851" cy="467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58089-F741-2DE9-5622-408DC4C0E823}"/>
              </a:ext>
            </a:extLst>
          </p:cNvPr>
          <p:cNvSpPr/>
          <p:nvPr/>
        </p:nvSpPr>
        <p:spPr>
          <a:xfrm>
            <a:off x="2418554" y="2282663"/>
            <a:ext cx="3287302" cy="522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599A1F-CAA8-9F8D-2ADF-31EE73AA0390}"/>
              </a:ext>
            </a:extLst>
          </p:cNvPr>
          <p:cNvSpPr/>
          <p:nvPr/>
        </p:nvSpPr>
        <p:spPr>
          <a:xfrm>
            <a:off x="5820123" y="2860838"/>
            <a:ext cx="3016851" cy="632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108024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A7B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 txBox="1">
            <a:spLocks noGrp="1"/>
          </p:cNvSpPr>
          <p:nvPr>
            <p:ph type="title" idx="2"/>
          </p:nvPr>
        </p:nvSpPr>
        <p:spPr>
          <a:xfrm>
            <a:off x="3126096" y="1916342"/>
            <a:ext cx="2891805" cy="861744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effectLst>
                  <a:outerShdw blurRad="50800" dist="63500" dir="2700000" algn="tl" rotWithShape="0">
                    <a:schemeClr val="bg1">
                      <a:alpha val="40000"/>
                    </a:schemeClr>
                  </a:outerShdw>
                </a:effectLst>
              </a:rPr>
              <a:t>Introduction</a:t>
            </a:r>
            <a:endParaRPr sz="4400" b="1" dirty="0">
              <a:effectLst>
                <a:outerShdw blurRad="50800" dist="635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658" name="Google Shape;658;p36"/>
          <p:cNvSpPr txBox="1">
            <a:spLocks noGrp="1"/>
          </p:cNvSpPr>
          <p:nvPr>
            <p:ph type="title"/>
          </p:nvPr>
        </p:nvSpPr>
        <p:spPr>
          <a:xfrm>
            <a:off x="3448671" y="1130300"/>
            <a:ext cx="2246653" cy="614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75D7C-99E4-9DAC-7B6B-3B8B3FC8DACF}"/>
              </a:ext>
            </a:extLst>
          </p:cNvPr>
          <p:cNvSpPr txBox="1"/>
          <p:nvPr/>
        </p:nvSpPr>
        <p:spPr>
          <a:xfrm>
            <a:off x="368296" y="2864230"/>
            <a:ext cx="840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MY" sz="1200" dirty="0">
                <a:solidFill>
                  <a:schemeClr val="bg1"/>
                </a:solidFill>
                <a:latin typeface="Nunito" pitchFamily="2" charset="0"/>
              </a:rPr>
              <a:t>OVERVIEW • PROBLEM BACKGROUND • PROBLEM STATEMENT • OBJECTIVES • SCOPE • JUSTIFICATION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AD05-EB57-54F5-2D49-85C85662C9F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Colour restoration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9E5D58E-EA99-CA3C-16D4-B09308E85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44535"/>
              </p:ext>
            </p:extLst>
          </p:nvPr>
        </p:nvGraphicFramePr>
        <p:xfrm>
          <a:off x="243839" y="1333533"/>
          <a:ext cx="8656321" cy="2432267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883920">
                  <a:extLst>
                    <a:ext uri="{9D8B030D-6E8A-4147-A177-3AD203B41FA5}">
                      <a16:colId xmlns:a16="http://schemas.microsoft.com/office/drawing/2014/main" val="21801310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40110847"/>
                    </a:ext>
                  </a:extLst>
                </a:gridCol>
                <a:gridCol w="594361">
                  <a:extLst>
                    <a:ext uri="{9D8B030D-6E8A-4147-A177-3AD203B41FA5}">
                      <a16:colId xmlns:a16="http://schemas.microsoft.com/office/drawing/2014/main" val="1988762844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1020276819"/>
                    </a:ext>
                  </a:extLst>
                </a:gridCol>
                <a:gridCol w="3147060">
                  <a:extLst>
                    <a:ext uri="{9D8B030D-6E8A-4147-A177-3AD203B41FA5}">
                      <a16:colId xmlns:a16="http://schemas.microsoft.com/office/drawing/2014/main" val="2270588726"/>
                    </a:ext>
                  </a:extLst>
                </a:gridCol>
              </a:tblGrid>
              <a:tr h="451067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Authors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DLN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Limitations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38247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Katherine et al.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Two-stage neural network structure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Image depth estimation 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Colour correction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Using Narasimhan-Nayar Model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Low visibility and brightness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81231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Fu &amp; Cao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Two-branch network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Global distorted colour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Local reduced contrast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Low visibility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Without consider the underwater imaging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93032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Afifi &amp; Brown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Generate with correct white balance removing colour cast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Trained by outdoor and indoor datasets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39090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B7F4430-FB9D-CA8F-13F9-677A1C364673}"/>
              </a:ext>
            </a:extLst>
          </p:cNvPr>
          <p:cNvSpPr/>
          <p:nvPr/>
        </p:nvSpPr>
        <p:spPr>
          <a:xfrm>
            <a:off x="5820123" y="1815450"/>
            <a:ext cx="3016851" cy="1381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F5B19-30E5-5E12-606B-4C86C25F8A25}"/>
              </a:ext>
            </a:extLst>
          </p:cNvPr>
          <p:cNvSpPr/>
          <p:nvPr/>
        </p:nvSpPr>
        <p:spPr>
          <a:xfrm>
            <a:off x="5820122" y="3268403"/>
            <a:ext cx="3016851" cy="479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5352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AD05-EB57-54F5-2D49-85C85662C9F7}"/>
              </a:ext>
            </a:extLst>
          </p:cNvPr>
          <p:cNvSpPr txBox="1">
            <a:spLocks/>
          </p:cNvSpPr>
          <p:nvPr/>
        </p:nvSpPr>
        <p:spPr>
          <a:xfrm>
            <a:off x="713100" y="332282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CNN Vs. GAN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BF42CB1-8867-CDE5-E316-CC02D1B65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733860"/>
              </p:ext>
            </p:extLst>
          </p:nvPr>
        </p:nvGraphicFramePr>
        <p:xfrm>
          <a:off x="1458000" y="1394438"/>
          <a:ext cx="6228000" cy="3103880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828078751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4173574235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779036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CNN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Aspects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GAN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49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Supervised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Learning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Unsupervised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47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Paired Dataset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45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Faster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Training Time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Slower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89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Natural &amp; realistic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Output Image Quality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Visually diverse output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3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Simpler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Complexity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Complex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76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Object detection</a:t>
                      </a:r>
                    </a:p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Image classification</a:t>
                      </a:r>
                    </a:p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Image enhancement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Function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Image generation</a:t>
                      </a:r>
                    </a:p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Image translation</a:t>
                      </a:r>
                    </a:p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Image enhancement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45943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CAEEFFA-5FCB-FD53-5A10-6051285D51D1}"/>
              </a:ext>
            </a:extLst>
          </p:cNvPr>
          <p:cNvSpPr/>
          <p:nvPr/>
        </p:nvSpPr>
        <p:spPr>
          <a:xfrm>
            <a:off x="1683028" y="1829288"/>
            <a:ext cx="1881130" cy="23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8D7F0C-4063-7A03-9811-17A53659DF80}"/>
              </a:ext>
            </a:extLst>
          </p:cNvPr>
          <p:cNvSpPr/>
          <p:nvPr/>
        </p:nvSpPr>
        <p:spPr>
          <a:xfrm>
            <a:off x="5513051" y="1829288"/>
            <a:ext cx="1881130" cy="23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24C75-CB6C-8C13-BC3F-EF58E7C2B6C9}"/>
              </a:ext>
            </a:extLst>
          </p:cNvPr>
          <p:cNvSpPr/>
          <p:nvPr/>
        </p:nvSpPr>
        <p:spPr>
          <a:xfrm>
            <a:off x="1683028" y="2188596"/>
            <a:ext cx="1881130" cy="23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CC548-C8F0-8EF5-F426-D15C2391E071}"/>
              </a:ext>
            </a:extLst>
          </p:cNvPr>
          <p:cNvSpPr/>
          <p:nvPr/>
        </p:nvSpPr>
        <p:spPr>
          <a:xfrm>
            <a:off x="1683028" y="2547904"/>
            <a:ext cx="1881130" cy="23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5C838-1835-ED8C-F62B-EB127BEDF87F}"/>
              </a:ext>
            </a:extLst>
          </p:cNvPr>
          <p:cNvSpPr/>
          <p:nvPr/>
        </p:nvSpPr>
        <p:spPr>
          <a:xfrm>
            <a:off x="1683028" y="2984260"/>
            <a:ext cx="1881130" cy="23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5E06EC-AF88-1D32-535F-A27DB0246BDF}"/>
              </a:ext>
            </a:extLst>
          </p:cNvPr>
          <p:cNvSpPr/>
          <p:nvPr/>
        </p:nvSpPr>
        <p:spPr>
          <a:xfrm>
            <a:off x="1683028" y="3450122"/>
            <a:ext cx="1881130" cy="23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8A246-232C-ACFA-5B65-AD4C0555FB48}"/>
              </a:ext>
            </a:extLst>
          </p:cNvPr>
          <p:cNvSpPr/>
          <p:nvPr/>
        </p:nvSpPr>
        <p:spPr>
          <a:xfrm>
            <a:off x="1683028" y="3787254"/>
            <a:ext cx="1881130" cy="651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CDB09-DB07-13C6-2E89-A4B8857B54D3}"/>
              </a:ext>
            </a:extLst>
          </p:cNvPr>
          <p:cNvSpPr/>
          <p:nvPr/>
        </p:nvSpPr>
        <p:spPr>
          <a:xfrm>
            <a:off x="5513051" y="2188596"/>
            <a:ext cx="1881130" cy="23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1899D-AF5A-C2E5-5C01-D23A9B529691}"/>
              </a:ext>
            </a:extLst>
          </p:cNvPr>
          <p:cNvSpPr/>
          <p:nvPr/>
        </p:nvSpPr>
        <p:spPr>
          <a:xfrm>
            <a:off x="5513051" y="2547904"/>
            <a:ext cx="1881130" cy="23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2C2748-8967-62A7-A833-826ECE69826B}"/>
              </a:ext>
            </a:extLst>
          </p:cNvPr>
          <p:cNvSpPr/>
          <p:nvPr/>
        </p:nvSpPr>
        <p:spPr>
          <a:xfrm>
            <a:off x="5513050" y="2984260"/>
            <a:ext cx="1947921" cy="36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D55F3-B405-2E4B-85E5-4EBCBFDA47B5}"/>
              </a:ext>
            </a:extLst>
          </p:cNvPr>
          <p:cNvSpPr/>
          <p:nvPr/>
        </p:nvSpPr>
        <p:spPr>
          <a:xfrm>
            <a:off x="5513049" y="3460880"/>
            <a:ext cx="1947921" cy="239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643F97-26D5-979B-DAD4-5995BEE90F18}"/>
              </a:ext>
            </a:extLst>
          </p:cNvPr>
          <p:cNvSpPr/>
          <p:nvPr/>
        </p:nvSpPr>
        <p:spPr>
          <a:xfrm>
            <a:off x="5513048" y="3787254"/>
            <a:ext cx="1947921" cy="651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857485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A7B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 txBox="1">
            <a:spLocks noGrp="1"/>
          </p:cNvSpPr>
          <p:nvPr>
            <p:ph type="title" idx="2"/>
          </p:nvPr>
        </p:nvSpPr>
        <p:spPr>
          <a:xfrm>
            <a:off x="2679374" y="1873530"/>
            <a:ext cx="3785244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effectLst>
                  <a:outerShdw blurRad="50800" dist="63500" dir="2700000" algn="tl" rotWithShape="0">
                    <a:schemeClr val="bg1">
                      <a:alpha val="40000"/>
                    </a:schemeClr>
                  </a:outerShdw>
                </a:effectLst>
              </a:rPr>
              <a:t>Methodology</a:t>
            </a:r>
            <a:endParaRPr sz="4400" b="1" dirty="0">
              <a:effectLst>
                <a:outerShdw blurRad="50800" dist="635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658" name="Google Shape;658;p36"/>
          <p:cNvSpPr txBox="1">
            <a:spLocks noGrp="1"/>
          </p:cNvSpPr>
          <p:nvPr>
            <p:ph type="title"/>
          </p:nvPr>
        </p:nvSpPr>
        <p:spPr>
          <a:xfrm>
            <a:off x="3448671" y="1130300"/>
            <a:ext cx="2246653" cy="614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75D7C-99E4-9DAC-7B6B-3B8B3FC8DACF}"/>
              </a:ext>
            </a:extLst>
          </p:cNvPr>
          <p:cNvSpPr txBox="1"/>
          <p:nvPr/>
        </p:nvSpPr>
        <p:spPr>
          <a:xfrm>
            <a:off x="368299" y="2864230"/>
            <a:ext cx="840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MY" sz="1200" dirty="0">
                <a:solidFill>
                  <a:schemeClr val="bg1"/>
                </a:solidFill>
                <a:latin typeface="Nunito" pitchFamily="2" charset="0"/>
              </a:rPr>
              <a:t>PROJECT FRAMEWORK • PROPOSED METHOD • SYSTEM ARCHITECTURE • BENCHMARKING </a:t>
            </a:r>
          </a:p>
        </p:txBody>
      </p:sp>
    </p:spTree>
    <p:extLst>
      <p:ext uri="{BB962C8B-B14F-4D97-AF65-F5344CB8AC3E}">
        <p14:creationId xmlns:p14="http://schemas.microsoft.com/office/powerpoint/2010/main" val="88240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Project framework</a:t>
            </a:r>
          </a:p>
        </p:txBody>
      </p:sp>
      <p:sp>
        <p:nvSpPr>
          <p:cNvPr id="1117" name="Oval 1116">
            <a:extLst>
              <a:ext uri="{FF2B5EF4-FFF2-40B4-BE49-F238E27FC236}">
                <a16:creationId xmlns:a16="http://schemas.microsoft.com/office/drawing/2014/main" id="{4B72440C-21A6-00F1-CE1E-1AD8D6ED8FB8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1C3B0-C832-E952-2F21-369D47987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" t="3429" r="1501" b="3700"/>
          <a:stretch/>
        </p:blipFill>
        <p:spPr bwMode="auto">
          <a:xfrm>
            <a:off x="1999932" y="1553845"/>
            <a:ext cx="5131435" cy="2569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843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PROPOSED METHOD</a:t>
            </a:r>
          </a:p>
        </p:txBody>
      </p: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5F0BA2E2-68A2-E6F5-CE36-462D0842A9A9}"/>
              </a:ext>
            </a:extLst>
          </p:cNvPr>
          <p:cNvGrpSpPr/>
          <p:nvPr/>
        </p:nvGrpSpPr>
        <p:grpSpPr>
          <a:xfrm>
            <a:off x="1419586" y="1111147"/>
            <a:ext cx="6304829" cy="3691395"/>
            <a:chOff x="1449978" y="1111147"/>
            <a:chExt cx="6304829" cy="3691395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FA084D6F-5F9B-A97D-A620-019A6D98625D}"/>
                </a:ext>
              </a:extLst>
            </p:cNvPr>
            <p:cNvGrpSpPr/>
            <p:nvPr/>
          </p:nvGrpSpPr>
          <p:grpSpPr>
            <a:xfrm>
              <a:off x="1449978" y="1807460"/>
              <a:ext cx="983925" cy="1039590"/>
              <a:chOff x="2194045" y="2339544"/>
              <a:chExt cx="983925" cy="103959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B6009CE-968A-E685-DFB7-6CD9353F5096}"/>
                  </a:ext>
                </a:extLst>
              </p:cNvPr>
              <p:cNvGrpSpPr/>
              <p:nvPr/>
            </p:nvGrpSpPr>
            <p:grpSpPr>
              <a:xfrm>
                <a:off x="2194045" y="2339544"/>
                <a:ext cx="983925" cy="1039590"/>
                <a:chOff x="4079995" y="2821029"/>
                <a:chExt cx="983925" cy="1039590"/>
              </a:xfrm>
            </p:grpSpPr>
            <p:sp>
              <p:nvSpPr>
                <p:cNvPr id="19" name="Google Shape;788;p42">
                  <a:extLst>
                    <a:ext uri="{FF2B5EF4-FFF2-40B4-BE49-F238E27FC236}">
                      <a16:creationId xmlns:a16="http://schemas.microsoft.com/office/drawing/2014/main" id="{BFA15E35-DD9D-F9DD-5953-2D818BB74676}"/>
                    </a:ext>
                  </a:extLst>
                </p:cNvPr>
                <p:cNvSpPr/>
                <p:nvPr/>
              </p:nvSpPr>
              <p:spPr>
                <a:xfrm rot="10800000">
                  <a:off x="4237613" y="2973462"/>
                  <a:ext cx="668700" cy="668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801;p42">
                  <a:extLst>
                    <a:ext uri="{FF2B5EF4-FFF2-40B4-BE49-F238E27FC236}">
                      <a16:creationId xmlns:a16="http://schemas.microsoft.com/office/drawing/2014/main" id="{BCA58127-3130-8A79-75B4-70E80EAB8702}"/>
                    </a:ext>
                  </a:extLst>
                </p:cNvPr>
                <p:cNvSpPr/>
                <p:nvPr/>
              </p:nvSpPr>
              <p:spPr>
                <a:xfrm>
                  <a:off x="4491347" y="3359550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802;p42">
                  <a:extLst>
                    <a:ext uri="{FF2B5EF4-FFF2-40B4-BE49-F238E27FC236}">
                      <a16:creationId xmlns:a16="http://schemas.microsoft.com/office/drawing/2014/main" id="{D34FEC88-3ABD-02AD-C46B-5F11449EABF9}"/>
                    </a:ext>
                  </a:extLst>
                </p:cNvPr>
                <p:cNvSpPr/>
                <p:nvPr/>
              </p:nvSpPr>
              <p:spPr>
                <a:xfrm>
                  <a:off x="4561222" y="3388175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" name="Google Shape;811;p42">
                  <a:extLst>
                    <a:ext uri="{FF2B5EF4-FFF2-40B4-BE49-F238E27FC236}">
                      <a16:creationId xmlns:a16="http://schemas.microsoft.com/office/drawing/2014/main" id="{CDC7AA44-7850-5006-A922-44E2E3405025}"/>
                    </a:ext>
                  </a:extLst>
                </p:cNvPr>
                <p:cNvGrpSpPr/>
                <p:nvPr/>
              </p:nvGrpSpPr>
              <p:grpSpPr>
                <a:xfrm>
                  <a:off x="4079995" y="2821029"/>
                  <a:ext cx="983925" cy="973542"/>
                  <a:chOff x="2896225" y="1941050"/>
                  <a:chExt cx="1812350" cy="1808550"/>
                </a:xfrm>
              </p:grpSpPr>
              <p:sp>
                <p:nvSpPr>
                  <p:cNvPr id="24" name="Google Shape;812;p42">
                    <a:extLst>
                      <a:ext uri="{FF2B5EF4-FFF2-40B4-BE49-F238E27FC236}">
                        <a16:creationId xmlns:a16="http://schemas.microsoft.com/office/drawing/2014/main" id="{0613ED14-8780-B14A-4D15-EA111EBE0E6D}"/>
                      </a:ext>
                    </a:extLst>
                  </p:cNvPr>
                  <p:cNvSpPr/>
                  <p:nvPr/>
                </p:nvSpPr>
                <p:spPr>
                  <a:xfrm>
                    <a:off x="2896225" y="1941050"/>
                    <a:ext cx="1807800" cy="180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12" h="72342" extrusionOk="0">
                        <a:moveTo>
                          <a:pt x="0" y="0"/>
                        </a:moveTo>
                        <a:lnTo>
                          <a:pt x="0" y="72342"/>
                        </a:lnTo>
                        <a:lnTo>
                          <a:pt x="72312" y="72342"/>
                        </a:lnTo>
                        <a:lnTo>
                          <a:pt x="72312" y="28542"/>
                        </a:lnTo>
                        <a:lnTo>
                          <a:pt x="70792" y="28542"/>
                        </a:lnTo>
                        <a:lnTo>
                          <a:pt x="70792" y="70822"/>
                        </a:lnTo>
                        <a:lnTo>
                          <a:pt x="1520" y="70822"/>
                        </a:lnTo>
                        <a:lnTo>
                          <a:pt x="1520" y="1520"/>
                        </a:lnTo>
                        <a:lnTo>
                          <a:pt x="70792" y="1520"/>
                        </a:lnTo>
                        <a:lnTo>
                          <a:pt x="70792" y="11429"/>
                        </a:lnTo>
                        <a:lnTo>
                          <a:pt x="72312" y="11429"/>
                        </a:lnTo>
                        <a:lnTo>
                          <a:pt x="72312" y="0"/>
                        </a:lnTo>
                        <a:close/>
                      </a:path>
                    </a:pathLst>
                  </a:custGeom>
                  <a:solidFill>
                    <a:srgbClr val="58BEB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813;p42">
                    <a:extLst>
                      <a:ext uri="{FF2B5EF4-FFF2-40B4-BE49-F238E27FC236}">
                        <a16:creationId xmlns:a16="http://schemas.microsoft.com/office/drawing/2014/main" id="{F3F374E9-9017-9F51-A384-19BF6A9F7E57}"/>
                      </a:ext>
                    </a:extLst>
                  </p:cNvPr>
                  <p:cNvSpPr/>
                  <p:nvPr/>
                </p:nvSpPr>
                <p:spPr>
                  <a:xfrm>
                    <a:off x="4659925" y="2298950"/>
                    <a:ext cx="48650" cy="4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47" extrusionOk="0">
                        <a:moveTo>
                          <a:pt x="973" y="1"/>
                        </a:moveTo>
                        <a:cubicBezTo>
                          <a:pt x="426" y="1"/>
                          <a:pt x="1" y="426"/>
                          <a:pt x="1" y="973"/>
                        </a:cubicBezTo>
                        <a:cubicBezTo>
                          <a:pt x="1" y="1521"/>
                          <a:pt x="426" y="1946"/>
                          <a:pt x="973" y="1946"/>
                        </a:cubicBezTo>
                        <a:cubicBezTo>
                          <a:pt x="1520" y="1946"/>
                          <a:pt x="1946" y="1521"/>
                          <a:pt x="1946" y="973"/>
                        </a:cubicBezTo>
                        <a:cubicBezTo>
                          <a:pt x="1946" y="426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814;p42">
                    <a:extLst>
                      <a:ext uri="{FF2B5EF4-FFF2-40B4-BE49-F238E27FC236}">
                        <a16:creationId xmlns:a16="http://schemas.microsoft.com/office/drawing/2014/main" id="{EB237520-6F14-812E-24B9-786483C9330C}"/>
                      </a:ext>
                    </a:extLst>
                  </p:cNvPr>
                  <p:cNvSpPr/>
                  <p:nvPr/>
                </p:nvSpPr>
                <p:spPr>
                  <a:xfrm>
                    <a:off x="4659925" y="2414450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1"/>
                        </a:moveTo>
                        <a:cubicBezTo>
                          <a:pt x="426" y="1"/>
                          <a:pt x="1" y="457"/>
                          <a:pt x="1" y="1004"/>
                        </a:cubicBezTo>
                        <a:cubicBezTo>
                          <a:pt x="1" y="1551"/>
                          <a:pt x="426" y="1977"/>
                          <a:pt x="973" y="1977"/>
                        </a:cubicBezTo>
                        <a:cubicBezTo>
                          <a:pt x="1520" y="1977"/>
                          <a:pt x="1946" y="1551"/>
                          <a:pt x="1946" y="1004"/>
                        </a:cubicBezTo>
                        <a:cubicBezTo>
                          <a:pt x="1946" y="457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815;p42">
                    <a:extLst>
                      <a:ext uri="{FF2B5EF4-FFF2-40B4-BE49-F238E27FC236}">
                        <a16:creationId xmlns:a16="http://schemas.microsoft.com/office/drawing/2014/main" id="{0AF5C2B1-1C9D-0B15-1E19-926B060ABC0C}"/>
                      </a:ext>
                    </a:extLst>
                  </p:cNvPr>
                  <p:cNvSpPr/>
                  <p:nvPr/>
                </p:nvSpPr>
                <p:spPr>
                  <a:xfrm>
                    <a:off x="4659925" y="2530725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0"/>
                        </a:moveTo>
                        <a:cubicBezTo>
                          <a:pt x="426" y="0"/>
                          <a:pt x="1" y="456"/>
                          <a:pt x="1" y="973"/>
                        </a:cubicBezTo>
                        <a:cubicBezTo>
                          <a:pt x="1" y="1520"/>
                          <a:pt x="426" y="1976"/>
                          <a:pt x="973" y="1976"/>
                        </a:cubicBezTo>
                        <a:cubicBezTo>
                          <a:pt x="1520" y="1976"/>
                          <a:pt x="1946" y="1520"/>
                          <a:pt x="1946" y="973"/>
                        </a:cubicBezTo>
                        <a:cubicBezTo>
                          <a:pt x="1946" y="456"/>
                          <a:pt x="1520" y="0"/>
                          <a:pt x="9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9" name="Google Shape;7943;p75">
                <a:extLst>
                  <a:ext uri="{FF2B5EF4-FFF2-40B4-BE49-F238E27FC236}">
                    <a16:creationId xmlns:a16="http://schemas.microsoft.com/office/drawing/2014/main" id="{2505B7C0-9E00-93A3-1667-A2CAACD20A34}"/>
                  </a:ext>
                </a:extLst>
              </p:cNvPr>
              <p:cNvGrpSpPr/>
              <p:nvPr/>
            </p:nvGrpSpPr>
            <p:grpSpPr>
              <a:xfrm>
                <a:off x="2494712" y="2647280"/>
                <a:ext cx="379497" cy="358070"/>
                <a:chOff x="-46422300" y="3936925"/>
                <a:chExt cx="320575" cy="302475"/>
              </a:xfrm>
              <a:solidFill>
                <a:schemeClr val="accent3"/>
              </a:solidFill>
            </p:grpSpPr>
            <p:sp>
              <p:nvSpPr>
                <p:cNvPr id="30" name="Google Shape;7944;p75">
                  <a:extLst>
                    <a:ext uri="{FF2B5EF4-FFF2-40B4-BE49-F238E27FC236}">
                      <a16:creationId xmlns:a16="http://schemas.microsoft.com/office/drawing/2014/main" id="{C661CC89-C1C6-8ACC-BA00-83FBD0BCC7BE}"/>
                    </a:ext>
                  </a:extLst>
                </p:cNvPr>
                <p:cNvSpPr/>
                <p:nvPr/>
              </p:nvSpPr>
              <p:spPr>
                <a:xfrm>
                  <a:off x="-46254550" y="3936925"/>
                  <a:ext cx="152825" cy="3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3" h="12036" extrusionOk="0">
                      <a:moveTo>
                        <a:pt x="1418" y="0"/>
                      </a:moveTo>
                      <a:cubicBezTo>
                        <a:pt x="631" y="0"/>
                        <a:pt x="1" y="630"/>
                        <a:pt x="1" y="1418"/>
                      </a:cubicBezTo>
                      <a:lnTo>
                        <a:pt x="1" y="10617"/>
                      </a:lnTo>
                      <a:cubicBezTo>
                        <a:pt x="1" y="11405"/>
                        <a:pt x="631" y="12035"/>
                        <a:pt x="1418" y="12035"/>
                      </a:cubicBezTo>
                      <a:cubicBezTo>
                        <a:pt x="2332" y="12035"/>
                        <a:pt x="3120" y="11405"/>
                        <a:pt x="3403" y="10554"/>
                      </a:cubicBezTo>
                      <a:lnTo>
                        <a:pt x="3403" y="10554"/>
                      </a:lnTo>
                      <a:cubicBezTo>
                        <a:pt x="3309" y="10554"/>
                        <a:pt x="3246" y="10617"/>
                        <a:pt x="3151" y="10617"/>
                      </a:cubicBezTo>
                      <a:cubicBezTo>
                        <a:pt x="2332" y="10617"/>
                        <a:pt x="1513" y="10302"/>
                        <a:pt x="914" y="9672"/>
                      </a:cubicBezTo>
                      <a:cubicBezTo>
                        <a:pt x="788" y="9546"/>
                        <a:pt x="788" y="9294"/>
                        <a:pt x="914" y="9137"/>
                      </a:cubicBezTo>
                      <a:cubicBezTo>
                        <a:pt x="1024" y="9095"/>
                        <a:pt x="1128" y="9072"/>
                        <a:pt x="1221" y="9072"/>
                      </a:cubicBezTo>
                      <a:cubicBezTo>
                        <a:pt x="1341" y="9072"/>
                        <a:pt x="1442" y="9111"/>
                        <a:pt x="1513" y="9200"/>
                      </a:cubicBezTo>
                      <a:cubicBezTo>
                        <a:pt x="1998" y="9685"/>
                        <a:pt x="2614" y="9906"/>
                        <a:pt x="3224" y="9906"/>
                      </a:cubicBezTo>
                      <a:cubicBezTo>
                        <a:pt x="4477" y="9906"/>
                        <a:pt x="5703" y="8971"/>
                        <a:pt x="5703" y="7467"/>
                      </a:cubicBezTo>
                      <a:cubicBezTo>
                        <a:pt x="5703" y="7215"/>
                        <a:pt x="5672" y="6994"/>
                        <a:pt x="5609" y="6742"/>
                      </a:cubicBezTo>
                      <a:cubicBezTo>
                        <a:pt x="5010" y="7372"/>
                        <a:pt x="4191" y="7814"/>
                        <a:pt x="3246" y="7814"/>
                      </a:cubicBezTo>
                      <a:cubicBezTo>
                        <a:pt x="3025" y="7814"/>
                        <a:pt x="2868" y="7656"/>
                        <a:pt x="2868" y="7467"/>
                      </a:cubicBezTo>
                      <a:cubicBezTo>
                        <a:pt x="2868" y="7246"/>
                        <a:pt x="3025" y="7089"/>
                        <a:pt x="3246" y="7089"/>
                      </a:cubicBezTo>
                      <a:cubicBezTo>
                        <a:pt x="4065" y="7089"/>
                        <a:pt x="4821" y="6679"/>
                        <a:pt x="5231" y="6049"/>
                      </a:cubicBezTo>
                      <a:cubicBezTo>
                        <a:pt x="6113" y="4789"/>
                        <a:pt x="5640" y="3088"/>
                        <a:pt x="4254" y="2426"/>
                      </a:cubicBezTo>
                      <a:cubicBezTo>
                        <a:pt x="4128" y="3844"/>
                        <a:pt x="2931" y="4978"/>
                        <a:pt x="1450" y="4978"/>
                      </a:cubicBezTo>
                      <a:cubicBezTo>
                        <a:pt x="1261" y="4978"/>
                        <a:pt x="1103" y="4821"/>
                        <a:pt x="1103" y="4632"/>
                      </a:cubicBezTo>
                      <a:cubicBezTo>
                        <a:pt x="1103" y="4411"/>
                        <a:pt x="1261" y="4253"/>
                        <a:pt x="1450" y="4253"/>
                      </a:cubicBezTo>
                      <a:cubicBezTo>
                        <a:pt x="2616" y="4253"/>
                        <a:pt x="3561" y="3308"/>
                        <a:pt x="3561" y="2174"/>
                      </a:cubicBezTo>
                      <a:lnTo>
                        <a:pt x="3561" y="2143"/>
                      </a:lnTo>
                      <a:cubicBezTo>
                        <a:pt x="3561" y="945"/>
                        <a:pt x="2616" y="0"/>
                        <a:pt x="14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945;p75">
                  <a:extLst>
                    <a:ext uri="{FF2B5EF4-FFF2-40B4-BE49-F238E27FC236}">
                      <a16:creationId xmlns:a16="http://schemas.microsoft.com/office/drawing/2014/main" id="{82C77D1B-A09D-736F-CC20-156AE68CF33A}"/>
                    </a:ext>
                  </a:extLst>
                </p:cNvPr>
                <p:cNvSpPr/>
                <p:nvPr/>
              </p:nvSpPr>
              <p:spPr>
                <a:xfrm>
                  <a:off x="-46422300" y="3938500"/>
                  <a:ext cx="152025" cy="3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1" h="12036" extrusionOk="0">
                      <a:moveTo>
                        <a:pt x="4726" y="0"/>
                      </a:moveTo>
                      <a:cubicBezTo>
                        <a:pt x="3529" y="0"/>
                        <a:pt x="2584" y="977"/>
                        <a:pt x="2584" y="2111"/>
                      </a:cubicBezTo>
                      <a:lnTo>
                        <a:pt x="2584" y="2143"/>
                      </a:lnTo>
                      <a:cubicBezTo>
                        <a:pt x="2584" y="3308"/>
                        <a:pt x="3529" y="4253"/>
                        <a:pt x="4663" y="4253"/>
                      </a:cubicBezTo>
                      <a:cubicBezTo>
                        <a:pt x="4883" y="4253"/>
                        <a:pt x="5041" y="4411"/>
                        <a:pt x="5041" y="4600"/>
                      </a:cubicBezTo>
                      <a:cubicBezTo>
                        <a:pt x="5041" y="4789"/>
                        <a:pt x="4883" y="4947"/>
                        <a:pt x="4663" y="4947"/>
                      </a:cubicBezTo>
                      <a:cubicBezTo>
                        <a:pt x="3214" y="4947"/>
                        <a:pt x="2048" y="3812"/>
                        <a:pt x="1890" y="2395"/>
                      </a:cubicBezTo>
                      <a:cubicBezTo>
                        <a:pt x="441" y="3056"/>
                        <a:pt x="0" y="4758"/>
                        <a:pt x="882" y="6018"/>
                      </a:cubicBezTo>
                      <a:cubicBezTo>
                        <a:pt x="1323" y="6648"/>
                        <a:pt x="2111" y="7057"/>
                        <a:pt x="2930" y="7057"/>
                      </a:cubicBezTo>
                      <a:cubicBezTo>
                        <a:pt x="3151" y="7057"/>
                        <a:pt x="3277" y="7215"/>
                        <a:pt x="3277" y="7435"/>
                      </a:cubicBezTo>
                      <a:cubicBezTo>
                        <a:pt x="3277" y="7625"/>
                        <a:pt x="3151" y="7782"/>
                        <a:pt x="2930" y="7782"/>
                      </a:cubicBezTo>
                      <a:cubicBezTo>
                        <a:pt x="1985" y="7782"/>
                        <a:pt x="1166" y="7341"/>
                        <a:pt x="567" y="6711"/>
                      </a:cubicBezTo>
                      <a:cubicBezTo>
                        <a:pt x="504" y="6963"/>
                        <a:pt x="441" y="7183"/>
                        <a:pt x="441" y="7435"/>
                      </a:cubicBezTo>
                      <a:cubicBezTo>
                        <a:pt x="441" y="8940"/>
                        <a:pt x="1695" y="9874"/>
                        <a:pt x="2958" y="9874"/>
                      </a:cubicBezTo>
                      <a:cubicBezTo>
                        <a:pt x="3572" y="9874"/>
                        <a:pt x="4188" y="9653"/>
                        <a:pt x="4663" y="9168"/>
                      </a:cubicBezTo>
                      <a:cubicBezTo>
                        <a:pt x="4726" y="9105"/>
                        <a:pt x="4813" y="9074"/>
                        <a:pt x="4903" y="9074"/>
                      </a:cubicBezTo>
                      <a:cubicBezTo>
                        <a:pt x="4994" y="9074"/>
                        <a:pt x="5088" y="9105"/>
                        <a:pt x="5167" y="9168"/>
                      </a:cubicBezTo>
                      <a:cubicBezTo>
                        <a:pt x="5293" y="9263"/>
                        <a:pt x="5293" y="9515"/>
                        <a:pt x="5167" y="9672"/>
                      </a:cubicBezTo>
                      <a:cubicBezTo>
                        <a:pt x="4600" y="10271"/>
                        <a:pt x="3812" y="10617"/>
                        <a:pt x="2930" y="10617"/>
                      </a:cubicBezTo>
                      <a:cubicBezTo>
                        <a:pt x="2867" y="10617"/>
                        <a:pt x="2773" y="10617"/>
                        <a:pt x="2710" y="10586"/>
                      </a:cubicBezTo>
                      <a:lnTo>
                        <a:pt x="2710" y="10586"/>
                      </a:lnTo>
                      <a:cubicBezTo>
                        <a:pt x="2962" y="11405"/>
                        <a:pt x="3749" y="12035"/>
                        <a:pt x="4663" y="12035"/>
                      </a:cubicBezTo>
                      <a:cubicBezTo>
                        <a:pt x="5450" y="12035"/>
                        <a:pt x="6081" y="11405"/>
                        <a:pt x="6081" y="10617"/>
                      </a:cubicBezTo>
                      <a:lnTo>
                        <a:pt x="6081" y="1450"/>
                      </a:lnTo>
                      <a:cubicBezTo>
                        <a:pt x="6081" y="599"/>
                        <a:pt x="5450" y="0"/>
                        <a:pt x="47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E4441BB6-0AAD-FF37-49F8-8979CE4EF3C8}"/>
                </a:ext>
              </a:extLst>
            </p:cNvPr>
            <p:cNvGrpSpPr/>
            <p:nvPr/>
          </p:nvGrpSpPr>
          <p:grpSpPr>
            <a:xfrm>
              <a:off x="3983140" y="1807460"/>
              <a:ext cx="983925" cy="1039590"/>
              <a:chOff x="2568695" y="3024153"/>
              <a:chExt cx="983925" cy="1039590"/>
            </a:xfrm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2233F001-2C08-8930-2C93-039D521B974C}"/>
                  </a:ext>
                </a:extLst>
              </p:cNvPr>
              <p:cNvGrpSpPr/>
              <p:nvPr/>
            </p:nvGrpSpPr>
            <p:grpSpPr>
              <a:xfrm>
                <a:off x="2568695" y="3024153"/>
                <a:ext cx="983925" cy="1039590"/>
                <a:chOff x="4079995" y="2821029"/>
                <a:chExt cx="983925" cy="1039590"/>
              </a:xfrm>
            </p:grpSpPr>
            <p:sp>
              <p:nvSpPr>
                <p:cNvPr id="1033" name="Google Shape;788;p42">
                  <a:extLst>
                    <a:ext uri="{FF2B5EF4-FFF2-40B4-BE49-F238E27FC236}">
                      <a16:creationId xmlns:a16="http://schemas.microsoft.com/office/drawing/2014/main" id="{D7B3E9EB-A571-FB03-B5AB-FAF7E1CC170F}"/>
                    </a:ext>
                  </a:extLst>
                </p:cNvPr>
                <p:cNvSpPr/>
                <p:nvPr/>
              </p:nvSpPr>
              <p:spPr>
                <a:xfrm rot="10800000">
                  <a:off x="4237613" y="2973462"/>
                  <a:ext cx="668700" cy="668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34" name="Google Shape;801;p42">
                  <a:extLst>
                    <a:ext uri="{FF2B5EF4-FFF2-40B4-BE49-F238E27FC236}">
                      <a16:creationId xmlns:a16="http://schemas.microsoft.com/office/drawing/2014/main" id="{4B029CF8-282F-72F4-15C1-4732195A2D13}"/>
                    </a:ext>
                  </a:extLst>
                </p:cNvPr>
                <p:cNvSpPr/>
                <p:nvPr/>
              </p:nvSpPr>
              <p:spPr>
                <a:xfrm>
                  <a:off x="4491347" y="3359550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802;p42">
                  <a:extLst>
                    <a:ext uri="{FF2B5EF4-FFF2-40B4-BE49-F238E27FC236}">
                      <a16:creationId xmlns:a16="http://schemas.microsoft.com/office/drawing/2014/main" id="{69290DDA-AACC-3307-3E01-5970C00EFBDF}"/>
                    </a:ext>
                  </a:extLst>
                </p:cNvPr>
                <p:cNvSpPr/>
                <p:nvPr/>
              </p:nvSpPr>
              <p:spPr>
                <a:xfrm>
                  <a:off x="4561222" y="3388175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36" name="Google Shape;811;p42">
                  <a:extLst>
                    <a:ext uri="{FF2B5EF4-FFF2-40B4-BE49-F238E27FC236}">
                      <a16:creationId xmlns:a16="http://schemas.microsoft.com/office/drawing/2014/main" id="{FFEF8C88-79D0-3BED-68FC-BF69A27069C2}"/>
                    </a:ext>
                  </a:extLst>
                </p:cNvPr>
                <p:cNvGrpSpPr/>
                <p:nvPr/>
              </p:nvGrpSpPr>
              <p:grpSpPr>
                <a:xfrm>
                  <a:off x="4079995" y="2821029"/>
                  <a:ext cx="983925" cy="973542"/>
                  <a:chOff x="2896225" y="1941050"/>
                  <a:chExt cx="1812350" cy="1808550"/>
                </a:xfrm>
              </p:grpSpPr>
              <p:sp>
                <p:nvSpPr>
                  <p:cNvPr id="1037" name="Google Shape;812;p42">
                    <a:extLst>
                      <a:ext uri="{FF2B5EF4-FFF2-40B4-BE49-F238E27FC236}">
                        <a16:creationId xmlns:a16="http://schemas.microsoft.com/office/drawing/2014/main" id="{DD18BAA4-2572-964E-ECE6-80684A623A03}"/>
                      </a:ext>
                    </a:extLst>
                  </p:cNvPr>
                  <p:cNvSpPr/>
                  <p:nvPr/>
                </p:nvSpPr>
                <p:spPr>
                  <a:xfrm>
                    <a:off x="2896225" y="1941050"/>
                    <a:ext cx="1807800" cy="180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12" h="72342" extrusionOk="0">
                        <a:moveTo>
                          <a:pt x="0" y="0"/>
                        </a:moveTo>
                        <a:lnTo>
                          <a:pt x="0" y="72342"/>
                        </a:lnTo>
                        <a:lnTo>
                          <a:pt x="72312" y="72342"/>
                        </a:lnTo>
                        <a:lnTo>
                          <a:pt x="72312" y="28542"/>
                        </a:lnTo>
                        <a:lnTo>
                          <a:pt x="70792" y="28542"/>
                        </a:lnTo>
                        <a:lnTo>
                          <a:pt x="70792" y="70822"/>
                        </a:lnTo>
                        <a:lnTo>
                          <a:pt x="1520" y="70822"/>
                        </a:lnTo>
                        <a:lnTo>
                          <a:pt x="1520" y="1520"/>
                        </a:lnTo>
                        <a:lnTo>
                          <a:pt x="70792" y="1520"/>
                        </a:lnTo>
                        <a:lnTo>
                          <a:pt x="70792" y="11429"/>
                        </a:lnTo>
                        <a:lnTo>
                          <a:pt x="72312" y="11429"/>
                        </a:lnTo>
                        <a:lnTo>
                          <a:pt x="72312" y="0"/>
                        </a:lnTo>
                        <a:close/>
                      </a:path>
                    </a:pathLst>
                  </a:custGeom>
                  <a:solidFill>
                    <a:srgbClr val="58BEB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8" name="Google Shape;813;p42">
                    <a:extLst>
                      <a:ext uri="{FF2B5EF4-FFF2-40B4-BE49-F238E27FC236}">
                        <a16:creationId xmlns:a16="http://schemas.microsoft.com/office/drawing/2014/main" id="{F58405B4-829D-6FC9-2116-FA80C34AC818}"/>
                      </a:ext>
                    </a:extLst>
                  </p:cNvPr>
                  <p:cNvSpPr/>
                  <p:nvPr/>
                </p:nvSpPr>
                <p:spPr>
                  <a:xfrm>
                    <a:off x="4659925" y="2298950"/>
                    <a:ext cx="48650" cy="4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47" extrusionOk="0">
                        <a:moveTo>
                          <a:pt x="973" y="1"/>
                        </a:moveTo>
                        <a:cubicBezTo>
                          <a:pt x="426" y="1"/>
                          <a:pt x="1" y="426"/>
                          <a:pt x="1" y="973"/>
                        </a:cubicBezTo>
                        <a:cubicBezTo>
                          <a:pt x="1" y="1521"/>
                          <a:pt x="426" y="1946"/>
                          <a:pt x="973" y="1946"/>
                        </a:cubicBezTo>
                        <a:cubicBezTo>
                          <a:pt x="1520" y="1946"/>
                          <a:pt x="1946" y="1521"/>
                          <a:pt x="1946" y="973"/>
                        </a:cubicBezTo>
                        <a:cubicBezTo>
                          <a:pt x="1946" y="426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9" name="Google Shape;814;p42">
                    <a:extLst>
                      <a:ext uri="{FF2B5EF4-FFF2-40B4-BE49-F238E27FC236}">
                        <a16:creationId xmlns:a16="http://schemas.microsoft.com/office/drawing/2014/main" id="{8718C268-9E6D-9FD4-C6B6-E1B32791FA31}"/>
                      </a:ext>
                    </a:extLst>
                  </p:cNvPr>
                  <p:cNvSpPr/>
                  <p:nvPr/>
                </p:nvSpPr>
                <p:spPr>
                  <a:xfrm>
                    <a:off x="4659925" y="2414450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1"/>
                        </a:moveTo>
                        <a:cubicBezTo>
                          <a:pt x="426" y="1"/>
                          <a:pt x="1" y="457"/>
                          <a:pt x="1" y="1004"/>
                        </a:cubicBezTo>
                        <a:cubicBezTo>
                          <a:pt x="1" y="1551"/>
                          <a:pt x="426" y="1977"/>
                          <a:pt x="973" y="1977"/>
                        </a:cubicBezTo>
                        <a:cubicBezTo>
                          <a:pt x="1520" y="1977"/>
                          <a:pt x="1946" y="1551"/>
                          <a:pt x="1946" y="1004"/>
                        </a:cubicBezTo>
                        <a:cubicBezTo>
                          <a:pt x="1946" y="457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0" name="Google Shape;815;p42">
                    <a:extLst>
                      <a:ext uri="{FF2B5EF4-FFF2-40B4-BE49-F238E27FC236}">
                        <a16:creationId xmlns:a16="http://schemas.microsoft.com/office/drawing/2014/main" id="{4330962D-B3ED-934C-364D-2BA7C0D6B9EB}"/>
                      </a:ext>
                    </a:extLst>
                  </p:cNvPr>
                  <p:cNvSpPr/>
                  <p:nvPr/>
                </p:nvSpPr>
                <p:spPr>
                  <a:xfrm>
                    <a:off x="4659925" y="2530725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0"/>
                        </a:moveTo>
                        <a:cubicBezTo>
                          <a:pt x="426" y="0"/>
                          <a:pt x="1" y="456"/>
                          <a:pt x="1" y="973"/>
                        </a:cubicBezTo>
                        <a:cubicBezTo>
                          <a:pt x="1" y="1520"/>
                          <a:pt x="426" y="1976"/>
                          <a:pt x="973" y="1976"/>
                        </a:cubicBezTo>
                        <a:cubicBezTo>
                          <a:pt x="1520" y="1976"/>
                          <a:pt x="1946" y="1520"/>
                          <a:pt x="1946" y="973"/>
                        </a:cubicBezTo>
                        <a:cubicBezTo>
                          <a:pt x="1946" y="456"/>
                          <a:pt x="1520" y="0"/>
                          <a:pt x="9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54" name="Google Shape;6483;p72">
                <a:extLst>
                  <a:ext uri="{FF2B5EF4-FFF2-40B4-BE49-F238E27FC236}">
                    <a16:creationId xmlns:a16="http://schemas.microsoft.com/office/drawing/2014/main" id="{43882F50-D9C9-8F42-0496-11E5B89757CD}"/>
                  </a:ext>
                </a:extLst>
              </p:cNvPr>
              <p:cNvGrpSpPr/>
              <p:nvPr/>
            </p:nvGrpSpPr>
            <p:grpSpPr>
              <a:xfrm>
                <a:off x="2878126" y="3326390"/>
                <a:ext cx="373654" cy="369068"/>
                <a:chOff x="-41530375" y="3218800"/>
                <a:chExt cx="319800" cy="315875"/>
              </a:xfrm>
              <a:solidFill>
                <a:schemeClr val="accent3"/>
              </a:solidFill>
            </p:grpSpPr>
            <p:sp>
              <p:nvSpPr>
                <p:cNvPr id="1055" name="Google Shape;6484;p72">
                  <a:extLst>
                    <a:ext uri="{FF2B5EF4-FFF2-40B4-BE49-F238E27FC236}">
                      <a16:creationId xmlns:a16="http://schemas.microsoft.com/office/drawing/2014/main" id="{D009599D-A430-C31C-55A0-E9471D19E4DB}"/>
                    </a:ext>
                  </a:extLst>
                </p:cNvPr>
                <p:cNvSpPr/>
                <p:nvPr/>
              </p:nvSpPr>
              <p:spPr>
                <a:xfrm>
                  <a:off x="-41530375" y="3337550"/>
                  <a:ext cx="199300" cy="1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2" h="7885" extrusionOk="0">
                      <a:moveTo>
                        <a:pt x="3245" y="0"/>
                      </a:moveTo>
                      <a:lnTo>
                        <a:pt x="473" y="2804"/>
                      </a:lnTo>
                      <a:cubicBezTo>
                        <a:pt x="0" y="3277"/>
                        <a:pt x="0" y="4064"/>
                        <a:pt x="473" y="4568"/>
                      </a:cubicBezTo>
                      <a:lnTo>
                        <a:pt x="3403" y="7530"/>
                      </a:lnTo>
                      <a:cubicBezTo>
                        <a:pt x="3639" y="7766"/>
                        <a:pt x="3954" y="7884"/>
                        <a:pt x="4277" y="7884"/>
                      </a:cubicBezTo>
                      <a:cubicBezTo>
                        <a:pt x="4600" y="7884"/>
                        <a:pt x="4931" y="7766"/>
                        <a:pt x="5199" y="7530"/>
                      </a:cubicBezTo>
                      <a:lnTo>
                        <a:pt x="7971" y="4726"/>
                      </a:lnTo>
                      <a:lnTo>
                        <a:pt x="32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6485;p72">
                  <a:extLst>
                    <a:ext uri="{FF2B5EF4-FFF2-40B4-BE49-F238E27FC236}">
                      <a16:creationId xmlns:a16="http://schemas.microsoft.com/office/drawing/2014/main" id="{26ECD77B-F50F-D9B6-8C4D-63ED6CA51D01}"/>
                    </a:ext>
                  </a:extLst>
                </p:cNvPr>
                <p:cNvSpPr/>
                <p:nvPr/>
              </p:nvSpPr>
              <p:spPr>
                <a:xfrm>
                  <a:off x="-41435075" y="3218800"/>
                  <a:ext cx="224500" cy="2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8878" extrusionOk="0">
                      <a:moveTo>
                        <a:pt x="4395" y="1"/>
                      </a:moveTo>
                      <a:cubicBezTo>
                        <a:pt x="4285" y="1"/>
                        <a:pt x="4175" y="40"/>
                        <a:pt x="4096" y="119"/>
                      </a:cubicBezTo>
                      <a:lnTo>
                        <a:pt x="1" y="4152"/>
                      </a:lnTo>
                      <a:lnTo>
                        <a:pt x="4726" y="8877"/>
                      </a:lnTo>
                      <a:lnTo>
                        <a:pt x="8822" y="4845"/>
                      </a:lnTo>
                      <a:cubicBezTo>
                        <a:pt x="8979" y="4687"/>
                        <a:pt x="8979" y="4404"/>
                        <a:pt x="8822" y="4246"/>
                      </a:cubicBezTo>
                      <a:lnTo>
                        <a:pt x="4695" y="119"/>
                      </a:lnTo>
                      <a:cubicBezTo>
                        <a:pt x="4616" y="40"/>
                        <a:pt x="4506" y="1"/>
                        <a:pt x="4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BD51B838-D9F2-0C50-86CB-3E15293DDF72}"/>
                </a:ext>
              </a:extLst>
            </p:cNvPr>
            <p:cNvGrpSpPr/>
            <p:nvPr/>
          </p:nvGrpSpPr>
          <p:grpSpPr>
            <a:xfrm>
              <a:off x="5246016" y="3267960"/>
              <a:ext cx="983925" cy="1039590"/>
              <a:chOff x="3854549" y="1533094"/>
              <a:chExt cx="983925" cy="1039590"/>
            </a:xfrm>
          </p:grpSpPr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CA4684B5-3EA7-EF7A-60E5-FDEE6D642815}"/>
                  </a:ext>
                </a:extLst>
              </p:cNvPr>
              <p:cNvGrpSpPr/>
              <p:nvPr/>
            </p:nvGrpSpPr>
            <p:grpSpPr>
              <a:xfrm>
                <a:off x="3854549" y="1533094"/>
                <a:ext cx="983925" cy="1039590"/>
                <a:chOff x="4079995" y="2821029"/>
                <a:chExt cx="983925" cy="1039590"/>
              </a:xfrm>
            </p:grpSpPr>
            <p:sp>
              <p:nvSpPr>
                <p:cNvPr id="1046" name="Google Shape;788;p42">
                  <a:extLst>
                    <a:ext uri="{FF2B5EF4-FFF2-40B4-BE49-F238E27FC236}">
                      <a16:creationId xmlns:a16="http://schemas.microsoft.com/office/drawing/2014/main" id="{D5BED1AE-C0A4-95F1-77AA-59F585CA6AD2}"/>
                    </a:ext>
                  </a:extLst>
                </p:cNvPr>
                <p:cNvSpPr/>
                <p:nvPr/>
              </p:nvSpPr>
              <p:spPr>
                <a:xfrm rot="10800000">
                  <a:off x="4237613" y="2973462"/>
                  <a:ext cx="668700" cy="668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801;p42">
                  <a:extLst>
                    <a:ext uri="{FF2B5EF4-FFF2-40B4-BE49-F238E27FC236}">
                      <a16:creationId xmlns:a16="http://schemas.microsoft.com/office/drawing/2014/main" id="{C320E167-55FF-2B88-7141-A710BA62281C}"/>
                    </a:ext>
                  </a:extLst>
                </p:cNvPr>
                <p:cNvSpPr/>
                <p:nvPr/>
              </p:nvSpPr>
              <p:spPr>
                <a:xfrm>
                  <a:off x="4491347" y="3359550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802;p42">
                  <a:extLst>
                    <a:ext uri="{FF2B5EF4-FFF2-40B4-BE49-F238E27FC236}">
                      <a16:creationId xmlns:a16="http://schemas.microsoft.com/office/drawing/2014/main" id="{974F6B31-99D9-6FB4-CE3F-BE3BCD4981C1}"/>
                    </a:ext>
                  </a:extLst>
                </p:cNvPr>
                <p:cNvSpPr/>
                <p:nvPr/>
              </p:nvSpPr>
              <p:spPr>
                <a:xfrm>
                  <a:off x="4561222" y="3388175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49" name="Google Shape;811;p42">
                  <a:extLst>
                    <a:ext uri="{FF2B5EF4-FFF2-40B4-BE49-F238E27FC236}">
                      <a16:creationId xmlns:a16="http://schemas.microsoft.com/office/drawing/2014/main" id="{982E2F43-F5F6-8063-38C8-1BC62954EE3D}"/>
                    </a:ext>
                  </a:extLst>
                </p:cNvPr>
                <p:cNvGrpSpPr/>
                <p:nvPr/>
              </p:nvGrpSpPr>
              <p:grpSpPr>
                <a:xfrm>
                  <a:off x="4079995" y="2821029"/>
                  <a:ext cx="983925" cy="973542"/>
                  <a:chOff x="2896225" y="1941050"/>
                  <a:chExt cx="1812350" cy="1808550"/>
                </a:xfrm>
              </p:grpSpPr>
              <p:sp>
                <p:nvSpPr>
                  <p:cNvPr id="1050" name="Google Shape;812;p42">
                    <a:extLst>
                      <a:ext uri="{FF2B5EF4-FFF2-40B4-BE49-F238E27FC236}">
                        <a16:creationId xmlns:a16="http://schemas.microsoft.com/office/drawing/2014/main" id="{12F1F015-79D1-B3A8-7783-F29AF7F5821F}"/>
                      </a:ext>
                    </a:extLst>
                  </p:cNvPr>
                  <p:cNvSpPr/>
                  <p:nvPr/>
                </p:nvSpPr>
                <p:spPr>
                  <a:xfrm>
                    <a:off x="2896225" y="1941050"/>
                    <a:ext cx="1807800" cy="180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12" h="72342" extrusionOk="0">
                        <a:moveTo>
                          <a:pt x="0" y="0"/>
                        </a:moveTo>
                        <a:lnTo>
                          <a:pt x="0" y="72342"/>
                        </a:lnTo>
                        <a:lnTo>
                          <a:pt x="72312" y="72342"/>
                        </a:lnTo>
                        <a:lnTo>
                          <a:pt x="72312" y="28542"/>
                        </a:lnTo>
                        <a:lnTo>
                          <a:pt x="70792" y="28542"/>
                        </a:lnTo>
                        <a:lnTo>
                          <a:pt x="70792" y="70822"/>
                        </a:lnTo>
                        <a:lnTo>
                          <a:pt x="1520" y="70822"/>
                        </a:lnTo>
                        <a:lnTo>
                          <a:pt x="1520" y="1520"/>
                        </a:lnTo>
                        <a:lnTo>
                          <a:pt x="70792" y="1520"/>
                        </a:lnTo>
                        <a:lnTo>
                          <a:pt x="70792" y="11429"/>
                        </a:lnTo>
                        <a:lnTo>
                          <a:pt x="72312" y="11429"/>
                        </a:lnTo>
                        <a:lnTo>
                          <a:pt x="72312" y="0"/>
                        </a:lnTo>
                        <a:close/>
                      </a:path>
                    </a:pathLst>
                  </a:custGeom>
                  <a:solidFill>
                    <a:srgbClr val="58BEB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51" name="Google Shape;813;p42">
                    <a:extLst>
                      <a:ext uri="{FF2B5EF4-FFF2-40B4-BE49-F238E27FC236}">
                        <a16:creationId xmlns:a16="http://schemas.microsoft.com/office/drawing/2014/main" id="{3E4A3CBA-4C33-471E-D6CF-D23A07E709AB}"/>
                      </a:ext>
                    </a:extLst>
                  </p:cNvPr>
                  <p:cNvSpPr/>
                  <p:nvPr/>
                </p:nvSpPr>
                <p:spPr>
                  <a:xfrm>
                    <a:off x="4659925" y="2298950"/>
                    <a:ext cx="48650" cy="4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47" extrusionOk="0">
                        <a:moveTo>
                          <a:pt x="973" y="1"/>
                        </a:moveTo>
                        <a:cubicBezTo>
                          <a:pt x="426" y="1"/>
                          <a:pt x="1" y="426"/>
                          <a:pt x="1" y="973"/>
                        </a:cubicBezTo>
                        <a:cubicBezTo>
                          <a:pt x="1" y="1521"/>
                          <a:pt x="426" y="1946"/>
                          <a:pt x="973" y="1946"/>
                        </a:cubicBezTo>
                        <a:cubicBezTo>
                          <a:pt x="1520" y="1946"/>
                          <a:pt x="1946" y="1521"/>
                          <a:pt x="1946" y="973"/>
                        </a:cubicBezTo>
                        <a:cubicBezTo>
                          <a:pt x="1946" y="426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" name="Google Shape;814;p42">
                    <a:extLst>
                      <a:ext uri="{FF2B5EF4-FFF2-40B4-BE49-F238E27FC236}">
                        <a16:creationId xmlns:a16="http://schemas.microsoft.com/office/drawing/2014/main" id="{499FDA93-10E1-AA1E-FE7C-B3111A9B0517}"/>
                      </a:ext>
                    </a:extLst>
                  </p:cNvPr>
                  <p:cNvSpPr/>
                  <p:nvPr/>
                </p:nvSpPr>
                <p:spPr>
                  <a:xfrm>
                    <a:off x="4659925" y="2414450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1"/>
                        </a:moveTo>
                        <a:cubicBezTo>
                          <a:pt x="426" y="1"/>
                          <a:pt x="1" y="457"/>
                          <a:pt x="1" y="1004"/>
                        </a:cubicBezTo>
                        <a:cubicBezTo>
                          <a:pt x="1" y="1551"/>
                          <a:pt x="426" y="1977"/>
                          <a:pt x="973" y="1977"/>
                        </a:cubicBezTo>
                        <a:cubicBezTo>
                          <a:pt x="1520" y="1977"/>
                          <a:pt x="1946" y="1551"/>
                          <a:pt x="1946" y="1004"/>
                        </a:cubicBezTo>
                        <a:cubicBezTo>
                          <a:pt x="1946" y="457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815;p42">
                    <a:extLst>
                      <a:ext uri="{FF2B5EF4-FFF2-40B4-BE49-F238E27FC236}">
                        <a16:creationId xmlns:a16="http://schemas.microsoft.com/office/drawing/2014/main" id="{4AB07BF5-D6B8-04BB-2982-A6BB1281A608}"/>
                      </a:ext>
                    </a:extLst>
                  </p:cNvPr>
                  <p:cNvSpPr/>
                  <p:nvPr/>
                </p:nvSpPr>
                <p:spPr>
                  <a:xfrm>
                    <a:off x="4659925" y="2530725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0"/>
                        </a:moveTo>
                        <a:cubicBezTo>
                          <a:pt x="426" y="0"/>
                          <a:pt x="1" y="456"/>
                          <a:pt x="1" y="973"/>
                        </a:cubicBezTo>
                        <a:cubicBezTo>
                          <a:pt x="1" y="1520"/>
                          <a:pt x="426" y="1976"/>
                          <a:pt x="973" y="1976"/>
                        </a:cubicBezTo>
                        <a:cubicBezTo>
                          <a:pt x="1520" y="1976"/>
                          <a:pt x="1946" y="1520"/>
                          <a:pt x="1946" y="973"/>
                        </a:cubicBezTo>
                        <a:cubicBezTo>
                          <a:pt x="1946" y="456"/>
                          <a:pt x="1520" y="0"/>
                          <a:pt x="9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pic>
            <p:nvPicPr>
              <p:cNvPr id="1076" name="Picture 8">
                <a:extLst>
                  <a:ext uri="{FF2B5EF4-FFF2-40B4-BE49-F238E27FC236}">
                    <a16:creationId xmlns:a16="http://schemas.microsoft.com/office/drawing/2014/main" id="{49D5B9B4-D243-03A5-C68D-0000987C92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9082" y="1821286"/>
                <a:ext cx="443407" cy="4434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9AC4933B-2A7A-C7EB-C85C-964C14EE6FA1}"/>
                </a:ext>
              </a:extLst>
            </p:cNvPr>
            <p:cNvGrpSpPr/>
            <p:nvPr/>
          </p:nvGrpSpPr>
          <p:grpSpPr>
            <a:xfrm>
              <a:off x="2714433" y="3261286"/>
              <a:ext cx="983925" cy="1039590"/>
              <a:chOff x="3864546" y="2991129"/>
              <a:chExt cx="983925" cy="1039590"/>
            </a:xfrm>
          </p:grpSpPr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6E7D552E-07E6-FA0A-FEFF-85B98D0A36C8}"/>
                  </a:ext>
                </a:extLst>
              </p:cNvPr>
              <p:cNvGrpSpPr/>
              <p:nvPr/>
            </p:nvGrpSpPr>
            <p:grpSpPr>
              <a:xfrm>
                <a:off x="3864546" y="2991129"/>
                <a:ext cx="983925" cy="1039590"/>
                <a:chOff x="4079995" y="2821029"/>
                <a:chExt cx="983925" cy="1039590"/>
              </a:xfrm>
            </p:grpSpPr>
            <p:sp>
              <p:nvSpPr>
                <p:cNvPr id="1059" name="Google Shape;788;p42">
                  <a:extLst>
                    <a:ext uri="{FF2B5EF4-FFF2-40B4-BE49-F238E27FC236}">
                      <a16:creationId xmlns:a16="http://schemas.microsoft.com/office/drawing/2014/main" id="{A6E64D38-B971-CFEC-5F80-37439EF02F70}"/>
                    </a:ext>
                  </a:extLst>
                </p:cNvPr>
                <p:cNvSpPr/>
                <p:nvPr/>
              </p:nvSpPr>
              <p:spPr>
                <a:xfrm rot="10800000">
                  <a:off x="4237613" y="2973462"/>
                  <a:ext cx="668700" cy="668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801;p42">
                  <a:extLst>
                    <a:ext uri="{FF2B5EF4-FFF2-40B4-BE49-F238E27FC236}">
                      <a16:creationId xmlns:a16="http://schemas.microsoft.com/office/drawing/2014/main" id="{176EF5AE-B005-A677-F1A2-BE692005A34F}"/>
                    </a:ext>
                  </a:extLst>
                </p:cNvPr>
                <p:cNvSpPr/>
                <p:nvPr/>
              </p:nvSpPr>
              <p:spPr>
                <a:xfrm>
                  <a:off x="4491347" y="3359550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802;p42">
                  <a:extLst>
                    <a:ext uri="{FF2B5EF4-FFF2-40B4-BE49-F238E27FC236}">
                      <a16:creationId xmlns:a16="http://schemas.microsoft.com/office/drawing/2014/main" id="{C7052E96-3BC2-0823-B8A7-6BD0CC1C539A}"/>
                    </a:ext>
                  </a:extLst>
                </p:cNvPr>
                <p:cNvSpPr/>
                <p:nvPr/>
              </p:nvSpPr>
              <p:spPr>
                <a:xfrm>
                  <a:off x="4561222" y="3388175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62" name="Google Shape;811;p42">
                  <a:extLst>
                    <a:ext uri="{FF2B5EF4-FFF2-40B4-BE49-F238E27FC236}">
                      <a16:creationId xmlns:a16="http://schemas.microsoft.com/office/drawing/2014/main" id="{EC5EA60D-6F51-B01C-3540-7D70CB4BBFB9}"/>
                    </a:ext>
                  </a:extLst>
                </p:cNvPr>
                <p:cNvGrpSpPr/>
                <p:nvPr/>
              </p:nvGrpSpPr>
              <p:grpSpPr>
                <a:xfrm>
                  <a:off x="4079995" y="2821029"/>
                  <a:ext cx="983925" cy="973542"/>
                  <a:chOff x="2896225" y="1941050"/>
                  <a:chExt cx="1812350" cy="1808550"/>
                </a:xfrm>
              </p:grpSpPr>
              <p:sp>
                <p:nvSpPr>
                  <p:cNvPr id="1063" name="Google Shape;812;p42">
                    <a:extLst>
                      <a:ext uri="{FF2B5EF4-FFF2-40B4-BE49-F238E27FC236}">
                        <a16:creationId xmlns:a16="http://schemas.microsoft.com/office/drawing/2014/main" id="{7EAAC21A-9CAA-50F7-30D5-26094DD6361D}"/>
                      </a:ext>
                    </a:extLst>
                  </p:cNvPr>
                  <p:cNvSpPr/>
                  <p:nvPr/>
                </p:nvSpPr>
                <p:spPr>
                  <a:xfrm>
                    <a:off x="2896225" y="1941050"/>
                    <a:ext cx="1807800" cy="180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12" h="72342" extrusionOk="0">
                        <a:moveTo>
                          <a:pt x="0" y="0"/>
                        </a:moveTo>
                        <a:lnTo>
                          <a:pt x="0" y="72342"/>
                        </a:lnTo>
                        <a:lnTo>
                          <a:pt x="72312" y="72342"/>
                        </a:lnTo>
                        <a:lnTo>
                          <a:pt x="72312" y="28542"/>
                        </a:lnTo>
                        <a:lnTo>
                          <a:pt x="70792" y="28542"/>
                        </a:lnTo>
                        <a:lnTo>
                          <a:pt x="70792" y="70822"/>
                        </a:lnTo>
                        <a:lnTo>
                          <a:pt x="1520" y="70822"/>
                        </a:lnTo>
                        <a:lnTo>
                          <a:pt x="1520" y="1520"/>
                        </a:lnTo>
                        <a:lnTo>
                          <a:pt x="70792" y="1520"/>
                        </a:lnTo>
                        <a:lnTo>
                          <a:pt x="70792" y="11429"/>
                        </a:lnTo>
                        <a:lnTo>
                          <a:pt x="72312" y="11429"/>
                        </a:lnTo>
                        <a:lnTo>
                          <a:pt x="72312" y="0"/>
                        </a:lnTo>
                        <a:close/>
                      </a:path>
                    </a:pathLst>
                  </a:custGeom>
                  <a:solidFill>
                    <a:srgbClr val="58BEB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64" name="Google Shape;813;p42">
                    <a:extLst>
                      <a:ext uri="{FF2B5EF4-FFF2-40B4-BE49-F238E27FC236}">
                        <a16:creationId xmlns:a16="http://schemas.microsoft.com/office/drawing/2014/main" id="{A8F2AC1F-5163-0769-457E-2D6AC7527A81}"/>
                      </a:ext>
                    </a:extLst>
                  </p:cNvPr>
                  <p:cNvSpPr/>
                  <p:nvPr/>
                </p:nvSpPr>
                <p:spPr>
                  <a:xfrm>
                    <a:off x="4659925" y="2298950"/>
                    <a:ext cx="48650" cy="4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47" extrusionOk="0">
                        <a:moveTo>
                          <a:pt x="973" y="1"/>
                        </a:moveTo>
                        <a:cubicBezTo>
                          <a:pt x="426" y="1"/>
                          <a:pt x="1" y="426"/>
                          <a:pt x="1" y="973"/>
                        </a:cubicBezTo>
                        <a:cubicBezTo>
                          <a:pt x="1" y="1521"/>
                          <a:pt x="426" y="1946"/>
                          <a:pt x="973" y="1946"/>
                        </a:cubicBezTo>
                        <a:cubicBezTo>
                          <a:pt x="1520" y="1946"/>
                          <a:pt x="1946" y="1521"/>
                          <a:pt x="1946" y="973"/>
                        </a:cubicBezTo>
                        <a:cubicBezTo>
                          <a:pt x="1946" y="426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814;p42">
                    <a:extLst>
                      <a:ext uri="{FF2B5EF4-FFF2-40B4-BE49-F238E27FC236}">
                        <a16:creationId xmlns:a16="http://schemas.microsoft.com/office/drawing/2014/main" id="{85E21301-B1B8-15A3-DFE3-17DCABF87129}"/>
                      </a:ext>
                    </a:extLst>
                  </p:cNvPr>
                  <p:cNvSpPr/>
                  <p:nvPr/>
                </p:nvSpPr>
                <p:spPr>
                  <a:xfrm>
                    <a:off x="4659925" y="2414450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1"/>
                        </a:moveTo>
                        <a:cubicBezTo>
                          <a:pt x="426" y="1"/>
                          <a:pt x="1" y="457"/>
                          <a:pt x="1" y="1004"/>
                        </a:cubicBezTo>
                        <a:cubicBezTo>
                          <a:pt x="1" y="1551"/>
                          <a:pt x="426" y="1977"/>
                          <a:pt x="973" y="1977"/>
                        </a:cubicBezTo>
                        <a:cubicBezTo>
                          <a:pt x="1520" y="1977"/>
                          <a:pt x="1946" y="1551"/>
                          <a:pt x="1946" y="1004"/>
                        </a:cubicBezTo>
                        <a:cubicBezTo>
                          <a:pt x="1946" y="457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815;p42">
                    <a:extLst>
                      <a:ext uri="{FF2B5EF4-FFF2-40B4-BE49-F238E27FC236}">
                        <a16:creationId xmlns:a16="http://schemas.microsoft.com/office/drawing/2014/main" id="{5CB95B2A-AFA4-FDC2-B4AA-948586975A0D}"/>
                      </a:ext>
                    </a:extLst>
                  </p:cNvPr>
                  <p:cNvSpPr/>
                  <p:nvPr/>
                </p:nvSpPr>
                <p:spPr>
                  <a:xfrm>
                    <a:off x="4659925" y="2530725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0"/>
                        </a:moveTo>
                        <a:cubicBezTo>
                          <a:pt x="426" y="0"/>
                          <a:pt x="1" y="456"/>
                          <a:pt x="1" y="973"/>
                        </a:cubicBezTo>
                        <a:cubicBezTo>
                          <a:pt x="1" y="1520"/>
                          <a:pt x="426" y="1976"/>
                          <a:pt x="973" y="1976"/>
                        </a:cubicBezTo>
                        <a:cubicBezTo>
                          <a:pt x="1520" y="1976"/>
                          <a:pt x="1946" y="1520"/>
                          <a:pt x="1946" y="973"/>
                        </a:cubicBezTo>
                        <a:cubicBezTo>
                          <a:pt x="1946" y="456"/>
                          <a:pt x="1520" y="0"/>
                          <a:pt x="9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78" name="Google Shape;6482;p72">
                <a:extLst>
                  <a:ext uri="{FF2B5EF4-FFF2-40B4-BE49-F238E27FC236}">
                    <a16:creationId xmlns:a16="http://schemas.microsoft.com/office/drawing/2014/main" id="{62F89499-5E6F-24DC-8458-D2FA1E53C299}"/>
                  </a:ext>
                </a:extLst>
              </p:cNvPr>
              <p:cNvSpPr/>
              <p:nvPr/>
            </p:nvSpPr>
            <p:spPr>
              <a:xfrm>
                <a:off x="4169457" y="3292767"/>
                <a:ext cx="383790" cy="370266"/>
              </a:xfrm>
              <a:custGeom>
                <a:avLst/>
                <a:gdLst/>
                <a:ahLst/>
                <a:cxnLst/>
                <a:rect l="l" t="t" r="r" b="b"/>
                <a:pathLst>
                  <a:path w="13139" h="12676" extrusionOk="0">
                    <a:moveTo>
                      <a:pt x="7184" y="1702"/>
                    </a:moveTo>
                    <a:cubicBezTo>
                      <a:pt x="7909" y="1702"/>
                      <a:pt x="8444" y="2237"/>
                      <a:pt x="8444" y="2962"/>
                    </a:cubicBezTo>
                    <a:cubicBezTo>
                      <a:pt x="8444" y="3623"/>
                      <a:pt x="7877" y="4222"/>
                      <a:pt x="7184" y="4222"/>
                    </a:cubicBezTo>
                    <a:cubicBezTo>
                      <a:pt x="6491" y="4222"/>
                      <a:pt x="5955" y="3655"/>
                      <a:pt x="5955" y="2962"/>
                    </a:cubicBezTo>
                    <a:cubicBezTo>
                      <a:pt x="5955" y="2237"/>
                      <a:pt x="6491" y="1702"/>
                      <a:pt x="7184" y="1702"/>
                    </a:cubicBezTo>
                    <a:close/>
                    <a:moveTo>
                      <a:pt x="3813" y="2521"/>
                    </a:moveTo>
                    <a:cubicBezTo>
                      <a:pt x="4506" y="2521"/>
                      <a:pt x="5073" y="3056"/>
                      <a:pt x="5073" y="3781"/>
                    </a:cubicBezTo>
                    <a:cubicBezTo>
                      <a:pt x="5073" y="4474"/>
                      <a:pt x="4506" y="5041"/>
                      <a:pt x="3813" y="5041"/>
                    </a:cubicBezTo>
                    <a:cubicBezTo>
                      <a:pt x="3088" y="5041"/>
                      <a:pt x="2553" y="4474"/>
                      <a:pt x="2553" y="3781"/>
                    </a:cubicBezTo>
                    <a:cubicBezTo>
                      <a:pt x="2521" y="3056"/>
                      <a:pt x="3088" y="2521"/>
                      <a:pt x="3813" y="2521"/>
                    </a:cubicBezTo>
                    <a:close/>
                    <a:moveTo>
                      <a:pt x="2931" y="5892"/>
                    </a:moveTo>
                    <a:cubicBezTo>
                      <a:pt x="3656" y="5892"/>
                      <a:pt x="4191" y="6459"/>
                      <a:pt x="4191" y="7152"/>
                    </a:cubicBezTo>
                    <a:cubicBezTo>
                      <a:pt x="4191" y="7877"/>
                      <a:pt x="3656" y="8412"/>
                      <a:pt x="2931" y="8412"/>
                    </a:cubicBezTo>
                    <a:cubicBezTo>
                      <a:pt x="2238" y="8412"/>
                      <a:pt x="1671" y="7877"/>
                      <a:pt x="1671" y="7152"/>
                    </a:cubicBezTo>
                    <a:cubicBezTo>
                      <a:pt x="1671" y="6459"/>
                      <a:pt x="2238" y="5892"/>
                      <a:pt x="2931" y="5892"/>
                    </a:cubicBezTo>
                    <a:close/>
                    <a:moveTo>
                      <a:pt x="5514" y="8475"/>
                    </a:moveTo>
                    <a:cubicBezTo>
                      <a:pt x="6207" y="8475"/>
                      <a:pt x="6775" y="9011"/>
                      <a:pt x="6775" y="9735"/>
                    </a:cubicBezTo>
                    <a:cubicBezTo>
                      <a:pt x="6775" y="10397"/>
                      <a:pt x="6176" y="10996"/>
                      <a:pt x="5514" y="10996"/>
                    </a:cubicBezTo>
                    <a:cubicBezTo>
                      <a:pt x="4790" y="10996"/>
                      <a:pt x="4254" y="10429"/>
                      <a:pt x="4254" y="9735"/>
                    </a:cubicBezTo>
                    <a:cubicBezTo>
                      <a:pt x="4254" y="9011"/>
                      <a:pt x="4790" y="8475"/>
                      <a:pt x="5514" y="8475"/>
                    </a:cubicBezTo>
                    <a:close/>
                    <a:moveTo>
                      <a:pt x="6333" y="0"/>
                    </a:moveTo>
                    <a:cubicBezTo>
                      <a:pt x="2836" y="0"/>
                      <a:pt x="1" y="2836"/>
                      <a:pt x="1" y="6333"/>
                    </a:cubicBezTo>
                    <a:cubicBezTo>
                      <a:pt x="1" y="9420"/>
                      <a:pt x="2143" y="11878"/>
                      <a:pt x="4916" y="12508"/>
                    </a:cubicBezTo>
                    <a:cubicBezTo>
                      <a:pt x="5408" y="12621"/>
                      <a:pt x="5838" y="12675"/>
                      <a:pt x="6211" y="12675"/>
                    </a:cubicBezTo>
                    <a:cubicBezTo>
                      <a:pt x="7914" y="12675"/>
                      <a:pt x="8444" y="11545"/>
                      <a:pt x="8444" y="9735"/>
                    </a:cubicBezTo>
                    <a:cubicBezTo>
                      <a:pt x="8444" y="9011"/>
                      <a:pt x="9011" y="8475"/>
                      <a:pt x="9705" y="8475"/>
                    </a:cubicBezTo>
                    <a:cubicBezTo>
                      <a:pt x="11878" y="8475"/>
                      <a:pt x="13139" y="7719"/>
                      <a:pt x="12508" y="4915"/>
                    </a:cubicBezTo>
                    <a:cubicBezTo>
                      <a:pt x="11878" y="2206"/>
                      <a:pt x="9452" y="0"/>
                      <a:pt x="633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3" name="Group 1082">
              <a:extLst>
                <a:ext uri="{FF2B5EF4-FFF2-40B4-BE49-F238E27FC236}">
                  <a16:creationId xmlns:a16="http://schemas.microsoft.com/office/drawing/2014/main" id="{B0696015-0F58-3FF1-72F0-F8197C37ACFC}"/>
                </a:ext>
              </a:extLst>
            </p:cNvPr>
            <p:cNvGrpSpPr/>
            <p:nvPr/>
          </p:nvGrpSpPr>
          <p:grpSpPr>
            <a:xfrm>
              <a:off x="6513832" y="1826186"/>
              <a:ext cx="983925" cy="1039590"/>
              <a:chOff x="5848449" y="1428045"/>
              <a:chExt cx="983925" cy="1039590"/>
            </a:xfrm>
          </p:grpSpPr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F11FFD8D-A9EE-FA03-C100-BC8EBE2040E0}"/>
                  </a:ext>
                </a:extLst>
              </p:cNvPr>
              <p:cNvGrpSpPr/>
              <p:nvPr/>
            </p:nvGrpSpPr>
            <p:grpSpPr>
              <a:xfrm>
                <a:off x="5848449" y="1428045"/>
                <a:ext cx="983925" cy="1039590"/>
                <a:chOff x="4079995" y="2821029"/>
                <a:chExt cx="983925" cy="1039590"/>
              </a:xfrm>
            </p:grpSpPr>
            <p:sp>
              <p:nvSpPr>
                <p:cNvPr id="1068" name="Google Shape;788;p42">
                  <a:extLst>
                    <a:ext uri="{FF2B5EF4-FFF2-40B4-BE49-F238E27FC236}">
                      <a16:creationId xmlns:a16="http://schemas.microsoft.com/office/drawing/2014/main" id="{4061518E-CDF0-E6F8-3EBC-34CF3132E256}"/>
                    </a:ext>
                  </a:extLst>
                </p:cNvPr>
                <p:cNvSpPr/>
                <p:nvPr/>
              </p:nvSpPr>
              <p:spPr>
                <a:xfrm rot="10800000">
                  <a:off x="4237613" y="2973462"/>
                  <a:ext cx="668700" cy="668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801;p42">
                  <a:extLst>
                    <a:ext uri="{FF2B5EF4-FFF2-40B4-BE49-F238E27FC236}">
                      <a16:creationId xmlns:a16="http://schemas.microsoft.com/office/drawing/2014/main" id="{547E9A7A-661A-27FF-1A2A-6CB5E4901529}"/>
                    </a:ext>
                  </a:extLst>
                </p:cNvPr>
                <p:cNvSpPr/>
                <p:nvPr/>
              </p:nvSpPr>
              <p:spPr>
                <a:xfrm>
                  <a:off x="4491347" y="3359550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802;p42">
                  <a:extLst>
                    <a:ext uri="{FF2B5EF4-FFF2-40B4-BE49-F238E27FC236}">
                      <a16:creationId xmlns:a16="http://schemas.microsoft.com/office/drawing/2014/main" id="{0AF5A89E-BFF6-9E85-714F-D18BCEE5CD98}"/>
                    </a:ext>
                  </a:extLst>
                </p:cNvPr>
                <p:cNvSpPr/>
                <p:nvPr/>
              </p:nvSpPr>
              <p:spPr>
                <a:xfrm>
                  <a:off x="4561222" y="3388175"/>
                  <a:ext cx="502154" cy="47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5" h="28512" extrusionOk="0">
                      <a:moveTo>
                        <a:pt x="28511" y="1"/>
                      </a:moveTo>
                      <a:lnTo>
                        <a:pt x="0" y="28512"/>
                      </a:lnTo>
                      <a:lnTo>
                        <a:pt x="1793" y="28512"/>
                      </a:lnTo>
                      <a:lnTo>
                        <a:pt x="3030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71" name="Google Shape;811;p42">
                  <a:extLst>
                    <a:ext uri="{FF2B5EF4-FFF2-40B4-BE49-F238E27FC236}">
                      <a16:creationId xmlns:a16="http://schemas.microsoft.com/office/drawing/2014/main" id="{6AC570C2-2703-BD70-60A8-569AA892C02B}"/>
                    </a:ext>
                  </a:extLst>
                </p:cNvPr>
                <p:cNvGrpSpPr/>
                <p:nvPr/>
              </p:nvGrpSpPr>
              <p:grpSpPr>
                <a:xfrm>
                  <a:off x="4079995" y="2821029"/>
                  <a:ext cx="983925" cy="973542"/>
                  <a:chOff x="2896225" y="1941050"/>
                  <a:chExt cx="1812350" cy="1808550"/>
                </a:xfrm>
              </p:grpSpPr>
              <p:sp>
                <p:nvSpPr>
                  <p:cNvPr id="1072" name="Google Shape;812;p42">
                    <a:extLst>
                      <a:ext uri="{FF2B5EF4-FFF2-40B4-BE49-F238E27FC236}">
                        <a16:creationId xmlns:a16="http://schemas.microsoft.com/office/drawing/2014/main" id="{D3B0869C-EB3C-CCA2-34C0-4E6C9E72DFB9}"/>
                      </a:ext>
                    </a:extLst>
                  </p:cNvPr>
                  <p:cNvSpPr/>
                  <p:nvPr/>
                </p:nvSpPr>
                <p:spPr>
                  <a:xfrm>
                    <a:off x="2896225" y="1941050"/>
                    <a:ext cx="1807800" cy="180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12" h="72342" extrusionOk="0">
                        <a:moveTo>
                          <a:pt x="0" y="0"/>
                        </a:moveTo>
                        <a:lnTo>
                          <a:pt x="0" y="72342"/>
                        </a:lnTo>
                        <a:lnTo>
                          <a:pt x="72312" y="72342"/>
                        </a:lnTo>
                        <a:lnTo>
                          <a:pt x="72312" y="28542"/>
                        </a:lnTo>
                        <a:lnTo>
                          <a:pt x="70792" y="28542"/>
                        </a:lnTo>
                        <a:lnTo>
                          <a:pt x="70792" y="70822"/>
                        </a:lnTo>
                        <a:lnTo>
                          <a:pt x="1520" y="70822"/>
                        </a:lnTo>
                        <a:lnTo>
                          <a:pt x="1520" y="1520"/>
                        </a:lnTo>
                        <a:lnTo>
                          <a:pt x="70792" y="1520"/>
                        </a:lnTo>
                        <a:lnTo>
                          <a:pt x="70792" y="11429"/>
                        </a:lnTo>
                        <a:lnTo>
                          <a:pt x="72312" y="11429"/>
                        </a:lnTo>
                        <a:lnTo>
                          <a:pt x="72312" y="0"/>
                        </a:lnTo>
                        <a:close/>
                      </a:path>
                    </a:pathLst>
                  </a:custGeom>
                  <a:solidFill>
                    <a:srgbClr val="58BEB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73" name="Google Shape;813;p42">
                    <a:extLst>
                      <a:ext uri="{FF2B5EF4-FFF2-40B4-BE49-F238E27FC236}">
                        <a16:creationId xmlns:a16="http://schemas.microsoft.com/office/drawing/2014/main" id="{6B50CB8E-88EA-4C40-ADF4-36571738D600}"/>
                      </a:ext>
                    </a:extLst>
                  </p:cNvPr>
                  <p:cNvSpPr/>
                  <p:nvPr/>
                </p:nvSpPr>
                <p:spPr>
                  <a:xfrm>
                    <a:off x="4659925" y="2298950"/>
                    <a:ext cx="48650" cy="4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47" extrusionOk="0">
                        <a:moveTo>
                          <a:pt x="973" y="1"/>
                        </a:moveTo>
                        <a:cubicBezTo>
                          <a:pt x="426" y="1"/>
                          <a:pt x="1" y="426"/>
                          <a:pt x="1" y="973"/>
                        </a:cubicBezTo>
                        <a:cubicBezTo>
                          <a:pt x="1" y="1521"/>
                          <a:pt x="426" y="1946"/>
                          <a:pt x="973" y="1946"/>
                        </a:cubicBezTo>
                        <a:cubicBezTo>
                          <a:pt x="1520" y="1946"/>
                          <a:pt x="1946" y="1521"/>
                          <a:pt x="1946" y="973"/>
                        </a:cubicBezTo>
                        <a:cubicBezTo>
                          <a:pt x="1946" y="426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814;p42">
                    <a:extLst>
                      <a:ext uri="{FF2B5EF4-FFF2-40B4-BE49-F238E27FC236}">
                        <a16:creationId xmlns:a16="http://schemas.microsoft.com/office/drawing/2014/main" id="{59FF481A-767A-A54E-38D0-1A9A41B01953}"/>
                      </a:ext>
                    </a:extLst>
                  </p:cNvPr>
                  <p:cNvSpPr/>
                  <p:nvPr/>
                </p:nvSpPr>
                <p:spPr>
                  <a:xfrm>
                    <a:off x="4659925" y="2414450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1"/>
                        </a:moveTo>
                        <a:cubicBezTo>
                          <a:pt x="426" y="1"/>
                          <a:pt x="1" y="457"/>
                          <a:pt x="1" y="1004"/>
                        </a:cubicBezTo>
                        <a:cubicBezTo>
                          <a:pt x="1" y="1551"/>
                          <a:pt x="426" y="1977"/>
                          <a:pt x="973" y="1977"/>
                        </a:cubicBezTo>
                        <a:cubicBezTo>
                          <a:pt x="1520" y="1977"/>
                          <a:pt x="1946" y="1551"/>
                          <a:pt x="1946" y="1004"/>
                        </a:cubicBezTo>
                        <a:cubicBezTo>
                          <a:pt x="1946" y="457"/>
                          <a:pt x="1520" y="1"/>
                          <a:pt x="97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815;p42">
                    <a:extLst>
                      <a:ext uri="{FF2B5EF4-FFF2-40B4-BE49-F238E27FC236}">
                        <a16:creationId xmlns:a16="http://schemas.microsoft.com/office/drawing/2014/main" id="{E46B87E5-91DC-8EDA-7F9A-32EC4501D6DA}"/>
                      </a:ext>
                    </a:extLst>
                  </p:cNvPr>
                  <p:cNvSpPr/>
                  <p:nvPr/>
                </p:nvSpPr>
                <p:spPr>
                  <a:xfrm>
                    <a:off x="4659925" y="2530725"/>
                    <a:ext cx="48650" cy="4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1977" extrusionOk="0">
                        <a:moveTo>
                          <a:pt x="973" y="0"/>
                        </a:moveTo>
                        <a:cubicBezTo>
                          <a:pt x="426" y="0"/>
                          <a:pt x="1" y="456"/>
                          <a:pt x="1" y="973"/>
                        </a:cubicBezTo>
                        <a:cubicBezTo>
                          <a:pt x="1" y="1520"/>
                          <a:pt x="426" y="1976"/>
                          <a:pt x="973" y="1976"/>
                        </a:cubicBezTo>
                        <a:cubicBezTo>
                          <a:pt x="1520" y="1976"/>
                          <a:pt x="1946" y="1520"/>
                          <a:pt x="1946" y="973"/>
                        </a:cubicBezTo>
                        <a:cubicBezTo>
                          <a:pt x="1946" y="456"/>
                          <a:pt x="1520" y="0"/>
                          <a:pt x="9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80" name="Google Shape;6445;p72">
                <a:extLst>
                  <a:ext uri="{FF2B5EF4-FFF2-40B4-BE49-F238E27FC236}">
                    <a16:creationId xmlns:a16="http://schemas.microsoft.com/office/drawing/2014/main" id="{901BD1B3-F41C-F02D-9089-595F66151DE1}"/>
                  </a:ext>
                </a:extLst>
              </p:cNvPr>
              <p:cNvGrpSpPr/>
              <p:nvPr/>
            </p:nvGrpSpPr>
            <p:grpSpPr>
              <a:xfrm>
                <a:off x="6157169" y="1765420"/>
                <a:ext cx="375465" cy="371814"/>
                <a:chOff x="-37385100" y="3949908"/>
                <a:chExt cx="321350" cy="318225"/>
              </a:xfrm>
              <a:solidFill>
                <a:schemeClr val="accent3"/>
              </a:solidFill>
            </p:grpSpPr>
            <p:sp>
              <p:nvSpPr>
                <p:cNvPr id="1081" name="Google Shape;6446;p72">
                  <a:extLst>
                    <a:ext uri="{FF2B5EF4-FFF2-40B4-BE49-F238E27FC236}">
                      <a16:creationId xmlns:a16="http://schemas.microsoft.com/office/drawing/2014/main" id="{00D196A2-17BF-4B78-5224-3A1E75FC4CC2}"/>
                    </a:ext>
                  </a:extLst>
                </p:cNvPr>
                <p:cNvSpPr/>
                <p:nvPr/>
              </p:nvSpPr>
              <p:spPr>
                <a:xfrm>
                  <a:off x="-37190575" y="4145233"/>
                  <a:ext cx="12682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3" h="4916" extrusionOk="0">
                      <a:moveTo>
                        <a:pt x="2238" y="1"/>
                      </a:moveTo>
                      <a:cubicBezTo>
                        <a:pt x="1986" y="442"/>
                        <a:pt x="1671" y="820"/>
                        <a:pt x="1324" y="1229"/>
                      </a:cubicBezTo>
                      <a:cubicBezTo>
                        <a:pt x="946" y="1671"/>
                        <a:pt x="473" y="1986"/>
                        <a:pt x="1" y="2238"/>
                      </a:cubicBezTo>
                      <a:lnTo>
                        <a:pt x="2206" y="4443"/>
                      </a:lnTo>
                      <a:cubicBezTo>
                        <a:pt x="2521" y="4758"/>
                        <a:pt x="2923" y="4916"/>
                        <a:pt x="3325" y="4916"/>
                      </a:cubicBezTo>
                      <a:cubicBezTo>
                        <a:pt x="3726" y="4916"/>
                        <a:pt x="4128" y="4758"/>
                        <a:pt x="4443" y="4443"/>
                      </a:cubicBezTo>
                      <a:cubicBezTo>
                        <a:pt x="5073" y="3813"/>
                        <a:pt x="5073" y="2836"/>
                        <a:pt x="4443" y="2206"/>
                      </a:cubicBezTo>
                      <a:lnTo>
                        <a:pt x="223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6447;p72">
                  <a:extLst>
                    <a:ext uri="{FF2B5EF4-FFF2-40B4-BE49-F238E27FC236}">
                      <a16:creationId xmlns:a16="http://schemas.microsoft.com/office/drawing/2014/main" id="{D312502B-9963-7D1A-083F-60A8E9AC843E}"/>
                    </a:ext>
                  </a:extLst>
                </p:cNvPr>
                <p:cNvSpPr/>
                <p:nvPr/>
              </p:nvSpPr>
              <p:spPr>
                <a:xfrm>
                  <a:off x="-37385100" y="3949908"/>
                  <a:ext cx="248125" cy="24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5" h="9958" extrusionOk="0">
                      <a:moveTo>
                        <a:pt x="4978" y="1702"/>
                      </a:moveTo>
                      <a:cubicBezTo>
                        <a:pt x="6774" y="1702"/>
                        <a:pt x="8286" y="3214"/>
                        <a:pt x="8286" y="5010"/>
                      </a:cubicBezTo>
                      <a:cubicBezTo>
                        <a:pt x="8254" y="5892"/>
                        <a:pt x="7939" y="6711"/>
                        <a:pt x="7341" y="7310"/>
                      </a:cubicBezTo>
                      <a:cubicBezTo>
                        <a:pt x="6742" y="7908"/>
                        <a:pt x="5923" y="8318"/>
                        <a:pt x="4978" y="8318"/>
                      </a:cubicBezTo>
                      <a:cubicBezTo>
                        <a:pt x="3151" y="8318"/>
                        <a:pt x="1670" y="6837"/>
                        <a:pt x="1670" y="5010"/>
                      </a:cubicBezTo>
                      <a:cubicBezTo>
                        <a:pt x="1670" y="3214"/>
                        <a:pt x="3151" y="1702"/>
                        <a:pt x="4978" y="1702"/>
                      </a:cubicBezTo>
                      <a:close/>
                      <a:moveTo>
                        <a:pt x="4978" y="1"/>
                      </a:moveTo>
                      <a:cubicBezTo>
                        <a:pt x="2268" y="1"/>
                        <a:pt x="0" y="2269"/>
                        <a:pt x="0" y="4978"/>
                      </a:cubicBezTo>
                      <a:cubicBezTo>
                        <a:pt x="0" y="7688"/>
                        <a:pt x="2268" y="9956"/>
                        <a:pt x="4978" y="9956"/>
                      </a:cubicBezTo>
                      <a:cubicBezTo>
                        <a:pt x="5013" y="9957"/>
                        <a:pt x="5048" y="9957"/>
                        <a:pt x="5083" y="9957"/>
                      </a:cubicBezTo>
                      <a:cubicBezTo>
                        <a:pt x="6367" y="9957"/>
                        <a:pt x="7586" y="9395"/>
                        <a:pt x="8506" y="8444"/>
                      </a:cubicBezTo>
                      <a:cubicBezTo>
                        <a:pt x="9420" y="7499"/>
                        <a:pt x="9924" y="6270"/>
                        <a:pt x="9924" y="4978"/>
                      </a:cubicBezTo>
                      <a:cubicBezTo>
                        <a:pt x="9924" y="2269"/>
                        <a:pt x="7687" y="1"/>
                        <a:pt x="49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1089" name="Connector: Elbow 1088">
              <a:extLst>
                <a:ext uri="{FF2B5EF4-FFF2-40B4-BE49-F238E27FC236}">
                  <a16:creationId xmlns:a16="http://schemas.microsoft.com/office/drawing/2014/main" id="{A1C07E78-1DE8-81E9-90B8-2E5F2CC720AD}"/>
                </a:ext>
              </a:extLst>
            </p:cNvPr>
            <p:cNvCxnSpPr>
              <a:cxnSpLocks/>
              <a:stCxn id="19" idx="0"/>
              <a:endCxn id="1059" idx="2"/>
            </p:cNvCxnSpPr>
            <p:nvPr/>
          </p:nvCxnSpPr>
          <p:spPr>
            <a:xfrm rot="16200000" flipH="1">
              <a:off x="2181610" y="2388928"/>
              <a:ext cx="785126" cy="1264455"/>
            </a:xfrm>
            <a:prstGeom prst="bentConnector3">
              <a:avLst>
                <a:gd name="adj1" fmla="val 50000"/>
              </a:avLst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Connector: Elbow 1091">
              <a:extLst>
                <a:ext uri="{FF2B5EF4-FFF2-40B4-BE49-F238E27FC236}">
                  <a16:creationId xmlns:a16="http://schemas.microsoft.com/office/drawing/2014/main" id="{E62C4B83-D729-84A4-28FD-96D9A81BD17D}"/>
                </a:ext>
              </a:extLst>
            </p:cNvPr>
            <p:cNvCxnSpPr>
              <a:cxnSpLocks/>
              <a:stCxn id="19" idx="0"/>
              <a:endCxn id="1046" idx="2"/>
            </p:cNvCxnSpPr>
            <p:nvPr/>
          </p:nvCxnSpPr>
          <p:spPr>
            <a:xfrm rot="16200000" flipH="1">
              <a:off x="3444065" y="1126474"/>
              <a:ext cx="791800" cy="3796038"/>
            </a:xfrm>
            <a:prstGeom prst="bentConnector3">
              <a:avLst>
                <a:gd name="adj1" fmla="val 49198"/>
              </a:avLst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Connector: Elbow 1095">
              <a:extLst>
                <a:ext uri="{FF2B5EF4-FFF2-40B4-BE49-F238E27FC236}">
                  <a16:creationId xmlns:a16="http://schemas.microsoft.com/office/drawing/2014/main" id="{79EC4C86-ACC4-E90D-FD64-6899E237C1AF}"/>
                </a:ext>
              </a:extLst>
            </p:cNvPr>
            <p:cNvCxnSpPr>
              <a:cxnSpLocks/>
              <a:stCxn id="1033" idx="0"/>
              <a:endCxn id="1046" idx="2"/>
            </p:cNvCxnSpPr>
            <p:nvPr/>
          </p:nvCxnSpPr>
          <p:spPr>
            <a:xfrm rot="16200000" flipH="1">
              <a:off x="4710646" y="2393055"/>
              <a:ext cx="791800" cy="1262876"/>
            </a:xfrm>
            <a:prstGeom prst="bentConnector3">
              <a:avLst>
                <a:gd name="adj1" fmla="val 48797"/>
              </a:avLst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Connector: Elbow 1100">
              <a:extLst>
                <a:ext uri="{FF2B5EF4-FFF2-40B4-BE49-F238E27FC236}">
                  <a16:creationId xmlns:a16="http://schemas.microsoft.com/office/drawing/2014/main" id="{C3DA976F-6B83-783E-A03D-5B397754E4D8}"/>
                </a:ext>
              </a:extLst>
            </p:cNvPr>
            <p:cNvCxnSpPr>
              <a:cxnSpLocks/>
              <a:stCxn id="1068" idx="0"/>
              <a:endCxn id="1046" idx="2"/>
            </p:cNvCxnSpPr>
            <p:nvPr/>
          </p:nvCxnSpPr>
          <p:spPr>
            <a:xfrm rot="5400000">
              <a:off x="5985355" y="2399948"/>
              <a:ext cx="773074" cy="1267816"/>
            </a:xfrm>
            <a:prstGeom prst="bentConnector3">
              <a:avLst>
                <a:gd name="adj1" fmla="val 47536"/>
              </a:avLst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66BF4400-C916-6C7A-B5CD-4C21E2413DA3}"/>
                </a:ext>
              </a:extLst>
            </p:cNvPr>
            <p:cNvSpPr txBox="1"/>
            <p:nvPr/>
          </p:nvSpPr>
          <p:spPr>
            <a:xfrm>
              <a:off x="1461151" y="1497732"/>
              <a:ext cx="9306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MY" b="1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CNN</a:t>
              </a:r>
              <a:endParaRPr lang="en-MY" b="1" dirty="0"/>
            </a:p>
          </p:txBody>
        </p: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8E1B0D65-4F4C-2141-4764-88B55EDE87B6}"/>
                </a:ext>
              </a:extLst>
            </p:cNvPr>
            <p:cNvSpPr txBox="1"/>
            <p:nvPr/>
          </p:nvSpPr>
          <p:spPr>
            <a:xfrm>
              <a:off x="2445411" y="4253771"/>
              <a:ext cx="15004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MY" b="1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White Balance</a:t>
              </a:r>
              <a:endParaRPr lang="en-MY" b="1" dirty="0"/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4B5B4AD7-DB0C-8E63-2D71-149EE0B728B5}"/>
                </a:ext>
              </a:extLst>
            </p:cNvPr>
            <p:cNvSpPr txBox="1"/>
            <p:nvPr/>
          </p:nvSpPr>
          <p:spPr>
            <a:xfrm>
              <a:off x="6254310" y="1111147"/>
              <a:ext cx="150049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MY" b="1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New Revised Underwater Imaging Model</a:t>
              </a:r>
              <a:endParaRPr lang="en-MY" b="1" dirty="0"/>
            </a:p>
          </p:txBody>
        </p: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974F16A7-3E89-3084-FDF8-9FE9582A8A87}"/>
                </a:ext>
              </a:extLst>
            </p:cNvPr>
            <p:cNvSpPr txBox="1"/>
            <p:nvPr/>
          </p:nvSpPr>
          <p:spPr>
            <a:xfrm>
              <a:off x="3723618" y="1501685"/>
              <a:ext cx="15004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MY" b="1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Double Model</a:t>
              </a:r>
              <a:endParaRPr lang="en-MY" b="1" dirty="0"/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3A918BE8-D81B-1FCD-3743-A6DCFF6C1FDB}"/>
                </a:ext>
              </a:extLst>
            </p:cNvPr>
            <p:cNvSpPr txBox="1"/>
            <p:nvPr/>
          </p:nvSpPr>
          <p:spPr>
            <a:xfrm>
              <a:off x="4986494" y="4279322"/>
              <a:ext cx="15004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MY" b="1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End-to-end Framework</a:t>
              </a:r>
              <a:endParaRPr lang="en-MY" b="1" dirty="0"/>
            </a:p>
          </p:txBody>
        </p:sp>
      </p:grpSp>
      <p:sp>
        <p:nvSpPr>
          <p:cNvPr id="1117" name="Oval 1116">
            <a:extLst>
              <a:ext uri="{FF2B5EF4-FFF2-40B4-BE49-F238E27FC236}">
                <a16:creationId xmlns:a16="http://schemas.microsoft.com/office/drawing/2014/main" id="{4B72440C-21A6-00F1-CE1E-1AD8D6ED8FB8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87934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System architecture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F2BAC6E5-CBFA-A0D8-1F04-D2247EE667C5}"/>
              </a:ext>
            </a:extLst>
          </p:cNvPr>
          <p:cNvSpPr/>
          <p:nvPr/>
        </p:nvSpPr>
        <p:spPr>
          <a:xfrm>
            <a:off x="606296" y="2732688"/>
            <a:ext cx="1208076" cy="453862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310D942F-3D19-C68D-FFB7-B476671A26DE}"/>
              </a:ext>
            </a:extLst>
          </p:cNvPr>
          <p:cNvSpPr/>
          <p:nvPr/>
        </p:nvSpPr>
        <p:spPr>
          <a:xfrm>
            <a:off x="2142895" y="2735694"/>
            <a:ext cx="1208076" cy="453862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Dataset Preparation</a:t>
            </a:r>
          </a:p>
        </p:txBody>
      </p:sp>
      <p:sp>
        <p:nvSpPr>
          <p:cNvPr id="5" name="!!3">
            <a:extLst>
              <a:ext uri="{FF2B5EF4-FFF2-40B4-BE49-F238E27FC236}">
                <a16:creationId xmlns:a16="http://schemas.microsoft.com/office/drawing/2014/main" id="{78F7058C-84F3-C0B3-8D6D-310A1E74C2FA}"/>
              </a:ext>
            </a:extLst>
          </p:cNvPr>
          <p:cNvSpPr/>
          <p:nvPr/>
        </p:nvSpPr>
        <p:spPr>
          <a:xfrm>
            <a:off x="3824007" y="1893882"/>
            <a:ext cx="1725893" cy="556061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6" name="!!4">
            <a:extLst>
              <a:ext uri="{FF2B5EF4-FFF2-40B4-BE49-F238E27FC236}">
                <a16:creationId xmlns:a16="http://schemas.microsoft.com/office/drawing/2014/main" id="{1F998832-053D-66F8-C630-AFBE401A47CA}"/>
              </a:ext>
            </a:extLst>
          </p:cNvPr>
          <p:cNvSpPr/>
          <p:nvPr/>
        </p:nvSpPr>
        <p:spPr>
          <a:xfrm>
            <a:off x="3824006" y="3460621"/>
            <a:ext cx="1725894" cy="558718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White Balance Model</a:t>
            </a:r>
          </a:p>
        </p:txBody>
      </p:sp>
      <p:sp>
        <p:nvSpPr>
          <p:cNvPr id="8" name="!!5">
            <a:extLst>
              <a:ext uri="{FF2B5EF4-FFF2-40B4-BE49-F238E27FC236}">
                <a16:creationId xmlns:a16="http://schemas.microsoft.com/office/drawing/2014/main" id="{E7F4881A-CAF0-CC30-6091-97090A216A75}"/>
              </a:ext>
            </a:extLst>
          </p:cNvPr>
          <p:cNvSpPr/>
          <p:nvPr/>
        </p:nvSpPr>
        <p:spPr>
          <a:xfrm>
            <a:off x="4914918" y="2702007"/>
            <a:ext cx="1716525" cy="453862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Initialize Training Procedure</a:t>
            </a:r>
          </a:p>
        </p:txBody>
      </p:sp>
      <p:sp>
        <p:nvSpPr>
          <p:cNvPr id="9" name="!!6">
            <a:extLst>
              <a:ext uri="{FF2B5EF4-FFF2-40B4-BE49-F238E27FC236}">
                <a16:creationId xmlns:a16="http://schemas.microsoft.com/office/drawing/2014/main" id="{C842AAD9-E7E7-954E-72B6-8777917C5C9F}"/>
              </a:ext>
            </a:extLst>
          </p:cNvPr>
          <p:cNvSpPr/>
          <p:nvPr/>
        </p:nvSpPr>
        <p:spPr>
          <a:xfrm>
            <a:off x="7108949" y="2702007"/>
            <a:ext cx="1208076" cy="453862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12" name="!!11">
            <a:extLst>
              <a:ext uri="{FF2B5EF4-FFF2-40B4-BE49-F238E27FC236}">
                <a16:creationId xmlns:a16="http://schemas.microsoft.com/office/drawing/2014/main" id="{C0A63FF4-B1EE-A23C-0405-D0EF767FC7EC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814372" y="2959619"/>
            <a:ext cx="328523" cy="3006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51">
            <a:extLst>
              <a:ext uri="{FF2B5EF4-FFF2-40B4-BE49-F238E27FC236}">
                <a16:creationId xmlns:a16="http://schemas.microsoft.com/office/drawing/2014/main" id="{39690ACB-89FB-4894-11FD-B15D0FD0BF9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631443" y="2928938"/>
            <a:ext cx="477506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!!21">
            <a:extLst>
              <a:ext uri="{FF2B5EF4-FFF2-40B4-BE49-F238E27FC236}">
                <a16:creationId xmlns:a16="http://schemas.microsoft.com/office/drawing/2014/main" id="{EC073056-4B7E-2D1D-4D7D-2B5F3D26D43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350971" y="2171913"/>
            <a:ext cx="473036" cy="790712"/>
          </a:xfrm>
          <a:prstGeom prst="bentConnector3">
            <a:avLst>
              <a:gd name="adj1" fmla="val 50000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!!41">
            <a:extLst>
              <a:ext uri="{FF2B5EF4-FFF2-40B4-BE49-F238E27FC236}">
                <a16:creationId xmlns:a16="http://schemas.microsoft.com/office/drawing/2014/main" id="{045FB66F-3FAB-E9A9-1732-A1629738F96B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5549900" y="3155869"/>
            <a:ext cx="223281" cy="584111"/>
          </a:xfrm>
          <a:prstGeom prst="bentConnector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02C2FA-85D1-B19A-C4FE-9026610F1B7C}"/>
              </a:ext>
            </a:extLst>
          </p:cNvPr>
          <p:cNvSpPr txBox="1"/>
          <p:nvPr/>
        </p:nvSpPr>
        <p:spPr>
          <a:xfrm>
            <a:off x="3414471" y="1124161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Training Phase</a:t>
            </a:r>
          </a:p>
        </p:txBody>
      </p:sp>
      <p:cxnSp>
        <p:nvCxnSpPr>
          <p:cNvPr id="45" name="!!21">
            <a:extLst>
              <a:ext uri="{FF2B5EF4-FFF2-40B4-BE49-F238E27FC236}">
                <a16:creationId xmlns:a16="http://schemas.microsoft.com/office/drawing/2014/main" id="{32CA72E5-91EC-FBC0-CFA2-A3910B2F634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350971" y="2962625"/>
            <a:ext cx="473035" cy="777355"/>
          </a:xfrm>
          <a:prstGeom prst="bentConnector3">
            <a:avLst>
              <a:gd name="adj1" fmla="val 50000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!!41">
            <a:extLst>
              <a:ext uri="{FF2B5EF4-FFF2-40B4-BE49-F238E27FC236}">
                <a16:creationId xmlns:a16="http://schemas.microsoft.com/office/drawing/2014/main" id="{5E2DA101-6473-AD7F-0D23-B3586CA3C481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5549900" y="2171913"/>
            <a:ext cx="223281" cy="530094"/>
          </a:xfrm>
          <a:prstGeom prst="bentConnector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4FC3737-01D9-588C-FBA3-F871AA14E97A}"/>
              </a:ext>
            </a:extLst>
          </p:cNvPr>
          <p:cNvSpPr txBox="1"/>
          <p:nvPr/>
        </p:nvSpPr>
        <p:spPr>
          <a:xfrm>
            <a:off x="391066" y="4011994"/>
            <a:ext cx="6854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MY" b="1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Train Dataset: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Underwater Image Enhancement Benchmark (UIEB) – 890 Images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Enhancing Underwater Visual Perception (EUBP) – 2185 Images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8EF460F-ADA5-5902-1E7E-A11157D1D1B4}"/>
              </a:ext>
            </a:extLst>
          </p:cNvPr>
          <p:cNvSpPr txBox="1"/>
          <p:nvPr/>
        </p:nvSpPr>
        <p:spPr>
          <a:xfrm>
            <a:off x="520042" y="1699023"/>
            <a:ext cx="1380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MY" b="1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Total 3075 images with corresponding ground truth</a:t>
            </a:r>
          </a:p>
        </p:txBody>
      </p:sp>
    </p:spTree>
    <p:extLst>
      <p:ext uri="{BB962C8B-B14F-4D97-AF65-F5344CB8AC3E}">
        <p14:creationId xmlns:p14="http://schemas.microsoft.com/office/powerpoint/2010/main" val="39573070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8" grpId="0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System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2C2FA-85D1-B19A-C4FE-9026610F1B7C}"/>
              </a:ext>
            </a:extLst>
          </p:cNvPr>
          <p:cNvSpPr txBox="1"/>
          <p:nvPr/>
        </p:nvSpPr>
        <p:spPr>
          <a:xfrm>
            <a:off x="3022538" y="1124161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Training Parameters</a:t>
            </a: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0515D3A-09DB-9324-8378-6719769E1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525812"/>
              </p:ext>
            </p:extLst>
          </p:nvPr>
        </p:nvGraphicFramePr>
        <p:xfrm>
          <a:off x="1457999" y="1585826"/>
          <a:ext cx="6228000" cy="2743200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828078751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4173574235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779036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Image Formation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Parameters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White Balance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49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3000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Epochs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3000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47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45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0.0001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89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Number of worker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13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76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Mean Square Error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Loss Function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Mean Absolute Error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459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621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System architecture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F2BAC6E5-CBFA-A0D8-1F04-D2247EE667C5}"/>
              </a:ext>
            </a:extLst>
          </p:cNvPr>
          <p:cNvSpPr/>
          <p:nvPr/>
        </p:nvSpPr>
        <p:spPr>
          <a:xfrm>
            <a:off x="889450" y="1227780"/>
            <a:ext cx="1208076" cy="453862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310D942F-3D19-C68D-FFB7-B476671A26DE}"/>
              </a:ext>
            </a:extLst>
          </p:cNvPr>
          <p:cNvSpPr/>
          <p:nvPr/>
        </p:nvSpPr>
        <p:spPr>
          <a:xfrm>
            <a:off x="889449" y="2220007"/>
            <a:ext cx="1208076" cy="453862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5" name="!!3">
            <a:extLst>
              <a:ext uri="{FF2B5EF4-FFF2-40B4-BE49-F238E27FC236}">
                <a16:creationId xmlns:a16="http://schemas.microsoft.com/office/drawing/2014/main" id="{78F7058C-84F3-C0B3-8D6D-310A1E74C2FA}"/>
              </a:ext>
            </a:extLst>
          </p:cNvPr>
          <p:cNvSpPr/>
          <p:nvPr/>
        </p:nvSpPr>
        <p:spPr>
          <a:xfrm>
            <a:off x="2241511" y="2906227"/>
            <a:ext cx="2383889" cy="176455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Backward Scatter Estimation Module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Direct Transmission Estimation Module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Reformation Calculation</a:t>
            </a:r>
          </a:p>
        </p:txBody>
      </p:sp>
      <p:sp>
        <p:nvSpPr>
          <p:cNvPr id="6" name="!!4">
            <a:extLst>
              <a:ext uri="{FF2B5EF4-FFF2-40B4-BE49-F238E27FC236}">
                <a16:creationId xmlns:a16="http://schemas.microsoft.com/office/drawing/2014/main" id="{1F998832-053D-66F8-C630-AFBE401A47CA}"/>
              </a:ext>
            </a:extLst>
          </p:cNvPr>
          <p:cNvSpPr/>
          <p:nvPr/>
        </p:nvSpPr>
        <p:spPr>
          <a:xfrm>
            <a:off x="5122389" y="2906228"/>
            <a:ext cx="1622067" cy="176455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Encoder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Decoder</a:t>
            </a:r>
          </a:p>
        </p:txBody>
      </p:sp>
      <p:sp>
        <p:nvSpPr>
          <p:cNvPr id="8" name="!!5">
            <a:extLst>
              <a:ext uri="{FF2B5EF4-FFF2-40B4-BE49-F238E27FC236}">
                <a16:creationId xmlns:a16="http://schemas.microsoft.com/office/drawing/2014/main" id="{E7F4881A-CAF0-CC30-6091-97090A216A75}"/>
              </a:ext>
            </a:extLst>
          </p:cNvPr>
          <p:cNvSpPr/>
          <p:nvPr/>
        </p:nvSpPr>
        <p:spPr>
          <a:xfrm>
            <a:off x="7046475" y="3561574"/>
            <a:ext cx="1208076" cy="453862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9" name="!!6">
            <a:extLst>
              <a:ext uri="{FF2B5EF4-FFF2-40B4-BE49-F238E27FC236}">
                <a16:creationId xmlns:a16="http://schemas.microsoft.com/office/drawing/2014/main" id="{C842AAD9-E7E7-954E-72B6-8777917C5C9F}"/>
              </a:ext>
            </a:extLst>
          </p:cNvPr>
          <p:cNvSpPr/>
          <p:nvPr/>
        </p:nvSpPr>
        <p:spPr>
          <a:xfrm>
            <a:off x="7046475" y="2220007"/>
            <a:ext cx="1208076" cy="453862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10" name="!!7">
            <a:extLst>
              <a:ext uri="{FF2B5EF4-FFF2-40B4-BE49-F238E27FC236}">
                <a16:creationId xmlns:a16="http://schemas.microsoft.com/office/drawing/2014/main" id="{409A1210-5019-9A9A-DB29-AA1270E72845}"/>
              </a:ext>
            </a:extLst>
          </p:cNvPr>
          <p:cNvSpPr/>
          <p:nvPr/>
        </p:nvSpPr>
        <p:spPr>
          <a:xfrm>
            <a:off x="7046475" y="1227780"/>
            <a:ext cx="1208076" cy="453862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12" name="!!11">
            <a:extLst>
              <a:ext uri="{FF2B5EF4-FFF2-40B4-BE49-F238E27FC236}">
                <a16:creationId xmlns:a16="http://schemas.microsoft.com/office/drawing/2014/main" id="{C0A63FF4-B1EE-A23C-0405-D0EF767FC7EC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1493487" y="1681642"/>
            <a:ext cx="1" cy="538365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!!31">
            <a:extLst>
              <a:ext uri="{FF2B5EF4-FFF2-40B4-BE49-F238E27FC236}">
                <a16:creationId xmlns:a16="http://schemas.microsoft.com/office/drawing/2014/main" id="{BFE3D8F8-4389-ACBF-DFEA-82289B485C4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25400" y="3788506"/>
            <a:ext cx="4969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51">
            <a:extLst>
              <a:ext uri="{FF2B5EF4-FFF2-40B4-BE49-F238E27FC236}">
                <a16:creationId xmlns:a16="http://schemas.microsoft.com/office/drawing/2014/main" id="{39690ACB-89FB-4894-11FD-B15D0FD0BF90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7650513" y="2673869"/>
            <a:ext cx="0" cy="887705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!!61">
            <a:extLst>
              <a:ext uri="{FF2B5EF4-FFF2-40B4-BE49-F238E27FC236}">
                <a16:creationId xmlns:a16="http://schemas.microsoft.com/office/drawing/2014/main" id="{1AB083B9-733D-438B-5F9A-3FBEA94F6989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7650513" y="1681642"/>
            <a:ext cx="0" cy="538365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!!21">
            <a:extLst>
              <a:ext uri="{FF2B5EF4-FFF2-40B4-BE49-F238E27FC236}">
                <a16:creationId xmlns:a16="http://schemas.microsoft.com/office/drawing/2014/main" id="{EC073056-4B7E-2D1D-4D7D-2B5F3D26D43E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1310181" y="2857175"/>
            <a:ext cx="1114637" cy="748024"/>
          </a:xfrm>
          <a:prstGeom prst="bentConnector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!!41">
            <a:extLst>
              <a:ext uri="{FF2B5EF4-FFF2-40B4-BE49-F238E27FC236}">
                <a16:creationId xmlns:a16="http://schemas.microsoft.com/office/drawing/2014/main" id="{045FB66F-3FAB-E9A9-1732-A1629738F96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6744456" y="3788505"/>
            <a:ext cx="302019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29100A-DF7B-C5D2-6915-5A0B4A8ADE72}"/>
              </a:ext>
            </a:extLst>
          </p:cNvPr>
          <p:cNvSpPr txBox="1"/>
          <p:nvPr/>
        </p:nvSpPr>
        <p:spPr>
          <a:xfrm>
            <a:off x="3469776" y="1387262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Testing Phase</a:t>
            </a:r>
          </a:p>
        </p:txBody>
      </p:sp>
    </p:spTree>
    <p:extLst>
      <p:ext uri="{BB962C8B-B14F-4D97-AF65-F5344CB8AC3E}">
        <p14:creationId xmlns:p14="http://schemas.microsoft.com/office/powerpoint/2010/main" val="17050180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100" y="1280364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Input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D057C615-7B9F-69AC-5343-5F84F97D5D93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70182CE3-6735-A15D-B464-029AB29567F7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5" name="!!3">
            <a:extLst>
              <a:ext uri="{FF2B5EF4-FFF2-40B4-BE49-F238E27FC236}">
                <a16:creationId xmlns:a16="http://schemas.microsoft.com/office/drawing/2014/main" id="{498905F5-BE75-4076-9628-AA5A5520C808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6" name="!!4">
            <a:extLst>
              <a:ext uri="{FF2B5EF4-FFF2-40B4-BE49-F238E27FC236}">
                <a16:creationId xmlns:a16="http://schemas.microsoft.com/office/drawing/2014/main" id="{A3591634-DA76-F193-611A-123D55E21254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7" name="!!5">
            <a:extLst>
              <a:ext uri="{FF2B5EF4-FFF2-40B4-BE49-F238E27FC236}">
                <a16:creationId xmlns:a16="http://schemas.microsoft.com/office/drawing/2014/main" id="{C9FD6210-F1BA-4CD2-B76A-34F1BD5A9329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8" name="!!6">
            <a:extLst>
              <a:ext uri="{FF2B5EF4-FFF2-40B4-BE49-F238E27FC236}">
                <a16:creationId xmlns:a16="http://schemas.microsoft.com/office/drawing/2014/main" id="{CF760D12-0ED4-A641-3C07-EF664E4B32FF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9" name="!!7">
            <a:extLst>
              <a:ext uri="{FF2B5EF4-FFF2-40B4-BE49-F238E27FC236}">
                <a16:creationId xmlns:a16="http://schemas.microsoft.com/office/drawing/2014/main" id="{D7676273-429B-8C86-296B-594590BF34CB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10" name="!!11">
            <a:extLst>
              <a:ext uri="{FF2B5EF4-FFF2-40B4-BE49-F238E27FC236}">
                <a16:creationId xmlns:a16="http://schemas.microsoft.com/office/drawing/2014/main" id="{06D7A2FE-7C73-670E-6E6D-FB5C684AE5D7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21">
            <a:extLst>
              <a:ext uri="{FF2B5EF4-FFF2-40B4-BE49-F238E27FC236}">
                <a16:creationId xmlns:a16="http://schemas.microsoft.com/office/drawing/2014/main" id="{DE746480-76D4-5D52-E057-48BF68416E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!!31">
            <a:extLst>
              <a:ext uri="{FF2B5EF4-FFF2-40B4-BE49-F238E27FC236}">
                <a16:creationId xmlns:a16="http://schemas.microsoft.com/office/drawing/2014/main" id="{DD75D28E-6BE3-0137-670E-506A1C18692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!!41">
            <a:extLst>
              <a:ext uri="{FF2B5EF4-FFF2-40B4-BE49-F238E27FC236}">
                <a16:creationId xmlns:a16="http://schemas.microsoft.com/office/drawing/2014/main" id="{D9BB5EB5-D850-DEAA-F847-B196580544C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!!51">
            <a:extLst>
              <a:ext uri="{FF2B5EF4-FFF2-40B4-BE49-F238E27FC236}">
                <a16:creationId xmlns:a16="http://schemas.microsoft.com/office/drawing/2014/main" id="{55ECECE1-3234-D1D2-898C-5BC0AE4E39A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!!61">
            <a:extLst>
              <a:ext uri="{FF2B5EF4-FFF2-40B4-BE49-F238E27FC236}">
                <a16:creationId xmlns:a16="http://schemas.microsoft.com/office/drawing/2014/main" id="{8D58317F-3EA6-264B-4D04-B5DF5EC5BD9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F188BE9-5C72-BC48-1EB7-58D799936D28}"/>
              </a:ext>
            </a:extLst>
          </p:cNvPr>
          <p:cNvSpPr txBox="1"/>
          <p:nvPr/>
        </p:nvSpPr>
        <p:spPr>
          <a:xfrm>
            <a:off x="1044547" y="2868005"/>
            <a:ext cx="35493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MY" b="1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Test Image: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UIEB pair set and challenging set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Collect real-world underwater images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009DEC1-2F99-E99A-7CF8-4325D8B548B9}"/>
              </a:ext>
            </a:extLst>
          </p:cNvPr>
          <p:cNvSpPr/>
          <p:nvPr/>
        </p:nvSpPr>
        <p:spPr>
          <a:xfrm>
            <a:off x="6629688" y="2366772"/>
            <a:ext cx="1187490" cy="62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  <a:latin typeface="Nunito" pitchFamily="2" charset="0"/>
              </a:rPr>
              <a:t>UIEB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45ACFB0-3937-999A-C5AD-F36F68C032AA}"/>
              </a:ext>
            </a:extLst>
          </p:cNvPr>
          <p:cNvSpPr/>
          <p:nvPr/>
        </p:nvSpPr>
        <p:spPr>
          <a:xfrm>
            <a:off x="5767290" y="3511364"/>
            <a:ext cx="1187490" cy="738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  <a:latin typeface="Nunito" pitchFamily="2" charset="0"/>
              </a:rPr>
              <a:t>890 paired images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5CCF636-1324-E1AE-2033-0A97ED39394F}"/>
              </a:ext>
            </a:extLst>
          </p:cNvPr>
          <p:cNvSpPr/>
          <p:nvPr/>
        </p:nvSpPr>
        <p:spPr>
          <a:xfrm>
            <a:off x="7468163" y="3511363"/>
            <a:ext cx="1187490" cy="738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solidFill>
                  <a:schemeClr val="tx1"/>
                </a:solidFill>
                <a:latin typeface="Nunito" pitchFamily="2" charset="0"/>
              </a:rPr>
              <a:t>60 challenging images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EC863B16-E1D8-8496-3B30-C093E22A2E01}"/>
              </a:ext>
            </a:extLst>
          </p:cNvPr>
          <p:cNvCxnSpPr>
            <a:stCxn id="81" idx="2"/>
            <a:endCxn id="82" idx="0"/>
          </p:cNvCxnSpPr>
          <p:nvPr/>
        </p:nvCxnSpPr>
        <p:spPr>
          <a:xfrm rot="5400000">
            <a:off x="6532838" y="2820769"/>
            <a:ext cx="518792" cy="86239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50FB3BC9-B932-9051-3009-0AB7BC559215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rot="16200000" flipH="1">
            <a:off x="7383275" y="2832729"/>
            <a:ext cx="518791" cy="8384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99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1" grpId="0" animBg="1"/>
      <p:bldP spid="82" grpId="0" animBg="1"/>
      <p:bldP spid="8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100" y="962669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Tensor conversion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D057C615-7B9F-69AC-5343-5F84F97D5D93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70182CE3-6735-A15D-B464-029AB29567F7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5" name="!!3">
            <a:extLst>
              <a:ext uri="{FF2B5EF4-FFF2-40B4-BE49-F238E27FC236}">
                <a16:creationId xmlns:a16="http://schemas.microsoft.com/office/drawing/2014/main" id="{498905F5-BE75-4076-9628-AA5A5520C808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6" name="!!4">
            <a:extLst>
              <a:ext uri="{FF2B5EF4-FFF2-40B4-BE49-F238E27FC236}">
                <a16:creationId xmlns:a16="http://schemas.microsoft.com/office/drawing/2014/main" id="{A3591634-DA76-F193-611A-123D55E21254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7" name="!!5">
            <a:extLst>
              <a:ext uri="{FF2B5EF4-FFF2-40B4-BE49-F238E27FC236}">
                <a16:creationId xmlns:a16="http://schemas.microsoft.com/office/drawing/2014/main" id="{C9FD6210-F1BA-4CD2-B76A-34F1BD5A9329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8" name="!!6">
            <a:extLst>
              <a:ext uri="{FF2B5EF4-FFF2-40B4-BE49-F238E27FC236}">
                <a16:creationId xmlns:a16="http://schemas.microsoft.com/office/drawing/2014/main" id="{CF760D12-0ED4-A641-3C07-EF664E4B32FF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9" name="!!7">
            <a:extLst>
              <a:ext uri="{FF2B5EF4-FFF2-40B4-BE49-F238E27FC236}">
                <a16:creationId xmlns:a16="http://schemas.microsoft.com/office/drawing/2014/main" id="{D7676273-429B-8C86-296B-594590BF34CB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10" name="!!11">
            <a:extLst>
              <a:ext uri="{FF2B5EF4-FFF2-40B4-BE49-F238E27FC236}">
                <a16:creationId xmlns:a16="http://schemas.microsoft.com/office/drawing/2014/main" id="{06D7A2FE-7C73-670E-6E6D-FB5C684AE5D7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21">
            <a:extLst>
              <a:ext uri="{FF2B5EF4-FFF2-40B4-BE49-F238E27FC236}">
                <a16:creationId xmlns:a16="http://schemas.microsoft.com/office/drawing/2014/main" id="{DE746480-76D4-5D52-E057-48BF68416E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!!31">
            <a:extLst>
              <a:ext uri="{FF2B5EF4-FFF2-40B4-BE49-F238E27FC236}">
                <a16:creationId xmlns:a16="http://schemas.microsoft.com/office/drawing/2014/main" id="{DD75D28E-6BE3-0137-670E-506A1C18692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!!41">
            <a:extLst>
              <a:ext uri="{FF2B5EF4-FFF2-40B4-BE49-F238E27FC236}">
                <a16:creationId xmlns:a16="http://schemas.microsoft.com/office/drawing/2014/main" id="{D9BB5EB5-D850-DEAA-F847-B196580544C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!!51">
            <a:extLst>
              <a:ext uri="{FF2B5EF4-FFF2-40B4-BE49-F238E27FC236}">
                <a16:creationId xmlns:a16="http://schemas.microsoft.com/office/drawing/2014/main" id="{55ECECE1-3234-D1D2-898C-5BC0AE4E39A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!!61">
            <a:extLst>
              <a:ext uri="{FF2B5EF4-FFF2-40B4-BE49-F238E27FC236}">
                <a16:creationId xmlns:a16="http://schemas.microsoft.com/office/drawing/2014/main" id="{8D58317F-3EA6-264B-4D04-B5DF5EC5BD9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20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B4918-9F7B-32A8-AA79-4FE3BB238DB8}"/>
              </a:ext>
            </a:extLst>
          </p:cNvPr>
          <p:cNvSpPr txBox="1"/>
          <p:nvPr/>
        </p:nvSpPr>
        <p:spPr>
          <a:xfrm>
            <a:off x="489197" y="1585068"/>
            <a:ext cx="4474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1BEC0"/>
                </a:solidFill>
                <a:latin typeface="Nunito" pitchFamily="2" charset="0"/>
              </a:rPr>
              <a:t>Underwater image quality enhancement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D318D-D5B2-DD9F-A087-D4880E6080A3}"/>
              </a:ext>
            </a:extLst>
          </p:cNvPr>
          <p:cNvSpPr txBox="1"/>
          <p:nvPr/>
        </p:nvSpPr>
        <p:spPr>
          <a:xfrm>
            <a:off x="489197" y="2451324"/>
            <a:ext cx="476626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</a:rPr>
              <a:t>Techniques of digital image processing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</a:rPr>
              <a:t>Improve visual quality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</a:rPr>
              <a:t>Improve the reliability of information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EDFD11-3BF4-E6A4-B67B-5C2A5AB0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370" y="1619682"/>
            <a:ext cx="2212693" cy="12440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90C11C-CD7F-7796-DDDC-097AC2E7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70" y="3225987"/>
            <a:ext cx="2212693" cy="1244032"/>
          </a:xfrm>
          <a:prstGeom prst="rect">
            <a:avLst/>
          </a:prstGeom>
        </p:spPr>
      </p:pic>
      <p:sp>
        <p:nvSpPr>
          <p:cNvPr id="3" name="!!2.5">
            <a:extLst>
              <a:ext uri="{FF2B5EF4-FFF2-40B4-BE49-F238E27FC236}">
                <a16:creationId xmlns:a16="http://schemas.microsoft.com/office/drawing/2014/main" id="{18E0CEFE-8D1F-06FE-5A41-4CA8F5CF4618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EFDD9EBF-DDA1-71AA-6890-F2EFDCD7182F}"/>
              </a:ext>
            </a:extLst>
          </p:cNvPr>
          <p:cNvSpPr txBox="1"/>
          <p:nvPr/>
        </p:nvSpPr>
        <p:spPr>
          <a:xfrm>
            <a:off x="2525348" y="513845"/>
            <a:ext cx="40933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0646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!!1.3">
            <a:extLst>
              <a:ext uri="{FF2B5EF4-FFF2-40B4-BE49-F238E27FC236}">
                <a16:creationId xmlns:a16="http://schemas.microsoft.com/office/drawing/2014/main" id="{ADF1BBAF-FBD1-081E-977B-3B61A08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537" y="2865732"/>
            <a:ext cx="963324" cy="95553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E3C23-6F43-C788-9079-8523DA09B18B}"/>
              </a:ext>
            </a:extLst>
          </p:cNvPr>
          <p:cNvGrpSpPr/>
          <p:nvPr/>
        </p:nvGrpSpPr>
        <p:grpSpPr>
          <a:xfrm>
            <a:off x="779661" y="2004398"/>
            <a:ext cx="1730775" cy="2091329"/>
            <a:chOff x="779661" y="2004398"/>
            <a:chExt cx="1730775" cy="209132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01EF31-3B58-CBE3-800F-EB3F58D3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61" y="2378947"/>
              <a:ext cx="1730775" cy="171678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4A79237-654D-DCF0-41D4-1553A52C0303}"/>
                </a:ext>
              </a:extLst>
            </p:cNvPr>
            <p:cNvSpPr txBox="1"/>
            <p:nvPr/>
          </p:nvSpPr>
          <p:spPr>
            <a:xfrm>
              <a:off x="1319149" y="2004398"/>
              <a:ext cx="697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b="1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Image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100" y="962669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Tensor conversion</a:t>
            </a:r>
          </a:p>
        </p:txBody>
      </p:sp>
      <p:sp>
        <p:nvSpPr>
          <p:cNvPr id="3" name="!!1">
            <a:extLst>
              <a:ext uri="{FF2B5EF4-FFF2-40B4-BE49-F238E27FC236}">
                <a16:creationId xmlns:a16="http://schemas.microsoft.com/office/drawing/2014/main" id="{D057C615-7B9F-69AC-5343-5F84F97D5D93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4" name="!!2">
            <a:extLst>
              <a:ext uri="{FF2B5EF4-FFF2-40B4-BE49-F238E27FC236}">
                <a16:creationId xmlns:a16="http://schemas.microsoft.com/office/drawing/2014/main" id="{70182CE3-6735-A15D-B464-029AB29567F7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5" name="!!3">
            <a:extLst>
              <a:ext uri="{FF2B5EF4-FFF2-40B4-BE49-F238E27FC236}">
                <a16:creationId xmlns:a16="http://schemas.microsoft.com/office/drawing/2014/main" id="{498905F5-BE75-4076-9628-AA5A5520C808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6" name="!!4">
            <a:extLst>
              <a:ext uri="{FF2B5EF4-FFF2-40B4-BE49-F238E27FC236}">
                <a16:creationId xmlns:a16="http://schemas.microsoft.com/office/drawing/2014/main" id="{A3591634-DA76-F193-611A-123D55E21254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7" name="!!5">
            <a:extLst>
              <a:ext uri="{FF2B5EF4-FFF2-40B4-BE49-F238E27FC236}">
                <a16:creationId xmlns:a16="http://schemas.microsoft.com/office/drawing/2014/main" id="{C9FD6210-F1BA-4CD2-B76A-34F1BD5A9329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8" name="!!6">
            <a:extLst>
              <a:ext uri="{FF2B5EF4-FFF2-40B4-BE49-F238E27FC236}">
                <a16:creationId xmlns:a16="http://schemas.microsoft.com/office/drawing/2014/main" id="{CF760D12-0ED4-A641-3C07-EF664E4B32FF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9" name="!!7">
            <a:extLst>
              <a:ext uri="{FF2B5EF4-FFF2-40B4-BE49-F238E27FC236}">
                <a16:creationId xmlns:a16="http://schemas.microsoft.com/office/drawing/2014/main" id="{D7676273-429B-8C86-296B-594590BF34CB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10" name="!!11">
            <a:extLst>
              <a:ext uri="{FF2B5EF4-FFF2-40B4-BE49-F238E27FC236}">
                <a16:creationId xmlns:a16="http://schemas.microsoft.com/office/drawing/2014/main" id="{06D7A2FE-7C73-670E-6E6D-FB5C684AE5D7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21">
            <a:extLst>
              <a:ext uri="{FF2B5EF4-FFF2-40B4-BE49-F238E27FC236}">
                <a16:creationId xmlns:a16="http://schemas.microsoft.com/office/drawing/2014/main" id="{DE746480-76D4-5D52-E057-48BF68416EC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!!31">
            <a:extLst>
              <a:ext uri="{FF2B5EF4-FFF2-40B4-BE49-F238E27FC236}">
                <a16:creationId xmlns:a16="http://schemas.microsoft.com/office/drawing/2014/main" id="{DD75D28E-6BE3-0137-670E-506A1C18692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!!41">
            <a:extLst>
              <a:ext uri="{FF2B5EF4-FFF2-40B4-BE49-F238E27FC236}">
                <a16:creationId xmlns:a16="http://schemas.microsoft.com/office/drawing/2014/main" id="{D9BB5EB5-D850-DEAA-F847-B196580544C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!!51">
            <a:extLst>
              <a:ext uri="{FF2B5EF4-FFF2-40B4-BE49-F238E27FC236}">
                <a16:creationId xmlns:a16="http://schemas.microsoft.com/office/drawing/2014/main" id="{55ECECE1-3234-D1D2-898C-5BC0AE4E39A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!!61">
            <a:extLst>
              <a:ext uri="{FF2B5EF4-FFF2-40B4-BE49-F238E27FC236}">
                <a16:creationId xmlns:a16="http://schemas.microsoft.com/office/drawing/2014/main" id="{8D58317F-3EA6-264B-4D04-B5DF5EC5BD9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2DCE34A-E631-DE14-953E-48D35B1355EF}"/>
              </a:ext>
            </a:extLst>
          </p:cNvPr>
          <p:cNvGrpSpPr/>
          <p:nvPr/>
        </p:nvGrpSpPr>
        <p:grpSpPr>
          <a:xfrm>
            <a:off x="776102" y="2378947"/>
            <a:ext cx="1729993" cy="1719320"/>
            <a:chOff x="3705306" y="2038682"/>
            <a:chExt cx="1729993" cy="17193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DA0BC0-8F8B-CE11-65B5-EE13A21B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700" y="2038682"/>
              <a:ext cx="1726599" cy="171263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1D4475-59B3-F229-9DE2-9796B42189FA}"/>
                </a:ext>
              </a:extLst>
            </p:cNvPr>
            <p:cNvGrpSpPr/>
            <p:nvPr/>
          </p:nvGrpSpPr>
          <p:grpSpPr>
            <a:xfrm>
              <a:off x="3705306" y="2065595"/>
              <a:ext cx="1726602" cy="1692407"/>
              <a:chOff x="3193106" y="1621873"/>
              <a:chExt cx="1726602" cy="169240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936BCC-3479-49EB-840E-DC066AE32D84}"/>
                  </a:ext>
                </a:extLst>
              </p:cNvPr>
              <p:cNvSpPr txBox="1"/>
              <p:nvPr/>
            </p:nvSpPr>
            <p:spPr>
              <a:xfrm>
                <a:off x="3193107" y="1621873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161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142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125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C952C-2561-5E1A-1825-29AD5CE2468D}"/>
                  </a:ext>
                </a:extLst>
              </p:cNvPr>
              <p:cNvSpPr txBox="1"/>
              <p:nvPr/>
            </p:nvSpPr>
            <p:spPr>
              <a:xfrm>
                <a:off x="3772392" y="1623754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148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131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113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3306C2-CCD4-97CE-192F-ADAD41F16EFD}"/>
                  </a:ext>
                </a:extLst>
              </p:cNvPr>
              <p:cNvSpPr txBox="1"/>
              <p:nvPr/>
            </p:nvSpPr>
            <p:spPr>
              <a:xfrm>
                <a:off x="4335272" y="1621873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128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111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093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4A025E-4622-C679-6249-58DDF81FB6E9}"/>
                  </a:ext>
                </a:extLst>
              </p:cNvPr>
              <p:cNvSpPr txBox="1"/>
              <p:nvPr/>
            </p:nvSpPr>
            <p:spPr>
              <a:xfrm>
                <a:off x="3193106" y="2189858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141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122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105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02B5C-E51A-9474-3AF6-D4C018485857}"/>
                  </a:ext>
                </a:extLst>
              </p:cNvPr>
              <p:cNvSpPr txBox="1"/>
              <p:nvPr/>
            </p:nvSpPr>
            <p:spPr>
              <a:xfrm>
                <a:off x="3757242" y="2187976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158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141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121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78F6C2-4022-4DD8-CA69-6514419D5B2F}"/>
                  </a:ext>
                </a:extLst>
              </p:cNvPr>
              <p:cNvSpPr txBox="1"/>
              <p:nvPr/>
            </p:nvSpPr>
            <p:spPr>
              <a:xfrm>
                <a:off x="4341679" y="2187976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138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121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101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D36990-5111-23D8-52E3-AD264718B29D}"/>
                  </a:ext>
                </a:extLst>
              </p:cNvPr>
              <p:cNvSpPr txBox="1"/>
              <p:nvPr/>
            </p:nvSpPr>
            <p:spPr>
              <a:xfrm>
                <a:off x="3196503" y="2760282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112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094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074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E0A897-1DB3-CACC-71ED-EBB333310642}"/>
                  </a:ext>
                </a:extLst>
              </p:cNvPr>
              <p:cNvSpPr txBox="1"/>
              <p:nvPr/>
            </p:nvSpPr>
            <p:spPr>
              <a:xfrm>
                <a:off x="3757242" y="2760282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135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117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097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A62EED-BF3F-9DA8-50A5-56D390EB0D8E}"/>
                  </a:ext>
                </a:extLst>
              </p:cNvPr>
              <p:cNvSpPr txBox="1"/>
              <p:nvPr/>
            </p:nvSpPr>
            <p:spPr>
              <a:xfrm>
                <a:off x="4337454" y="2760282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138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120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100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</p:grpSp>
      </p:grp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6898300-6F32-4538-E632-80379DCEEEE4}"/>
              </a:ext>
            </a:extLst>
          </p:cNvPr>
          <p:cNvSpPr/>
          <p:nvPr/>
        </p:nvSpPr>
        <p:spPr>
          <a:xfrm>
            <a:off x="2790400" y="3051866"/>
            <a:ext cx="646627" cy="303300"/>
          </a:xfrm>
          <a:prstGeom prst="rightArrow">
            <a:avLst>
              <a:gd name="adj1" fmla="val 28001"/>
              <a:gd name="adj2" fmla="val 531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8" name="!!1.2">
            <a:extLst>
              <a:ext uri="{FF2B5EF4-FFF2-40B4-BE49-F238E27FC236}">
                <a16:creationId xmlns:a16="http://schemas.microsoft.com/office/drawing/2014/main" id="{40B42FA5-1C4B-0CD0-D3BB-BD8CBA76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537" y="2865733"/>
            <a:ext cx="963324" cy="955535"/>
          </a:xfrm>
          <a:prstGeom prst="rect">
            <a:avLst/>
          </a:prstGeom>
        </p:spPr>
      </p:pic>
      <p:pic>
        <p:nvPicPr>
          <p:cNvPr id="19" name="!!1.1">
            <a:extLst>
              <a:ext uri="{FF2B5EF4-FFF2-40B4-BE49-F238E27FC236}">
                <a16:creationId xmlns:a16="http://schemas.microsoft.com/office/drawing/2014/main" id="{D8B660FF-3C78-8A13-65A9-F7D9835B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537" y="2865733"/>
            <a:ext cx="963324" cy="9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6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E3C23-6F43-C788-9079-8523DA09B18B}"/>
              </a:ext>
            </a:extLst>
          </p:cNvPr>
          <p:cNvGrpSpPr/>
          <p:nvPr/>
        </p:nvGrpSpPr>
        <p:grpSpPr>
          <a:xfrm>
            <a:off x="779661" y="2004398"/>
            <a:ext cx="1730775" cy="2091329"/>
            <a:chOff x="779661" y="2004398"/>
            <a:chExt cx="1730775" cy="209132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01EF31-3B58-CBE3-800F-EB3F58D3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61" y="2378947"/>
              <a:ext cx="1730775" cy="171678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4A79237-654D-DCF0-41D4-1553A52C0303}"/>
                </a:ext>
              </a:extLst>
            </p:cNvPr>
            <p:cNvSpPr txBox="1"/>
            <p:nvPr/>
          </p:nvSpPr>
          <p:spPr>
            <a:xfrm>
              <a:off x="1319149" y="2004398"/>
              <a:ext cx="697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b="1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Image</a:t>
              </a:r>
            </a:p>
          </p:txBody>
        </p:sp>
      </p:grpSp>
      <p:pic>
        <p:nvPicPr>
          <p:cNvPr id="73" name="!!1.3">
            <a:extLst>
              <a:ext uri="{FF2B5EF4-FFF2-40B4-BE49-F238E27FC236}">
                <a16:creationId xmlns:a16="http://schemas.microsoft.com/office/drawing/2014/main" id="{62E34C84-4055-D799-A714-AF6041E0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53" y="2422456"/>
            <a:ext cx="960714" cy="958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100" y="962669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Tensor conversion</a:t>
            </a:r>
          </a:p>
        </p:txBody>
      </p:sp>
      <p:pic>
        <p:nvPicPr>
          <p:cNvPr id="71" name="!!1.2">
            <a:extLst>
              <a:ext uri="{FF2B5EF4-FFF2-40B4-BE49-F238E27FC236}">
                <a16:creationId xmlns:a16="http://schemas.microsoft.com/office/drawing/2014/main" id="{6FECCE05-93D0-E4CA-96DA-50EAEEA3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13" y="2740141"/>
            <a:ext cx="960714" cy="958118"/>
          </a:xfrm>
          <a:prstGeom prst="rect">
            <a:avLst/>
          </a:prstGeom>
        </p:spPr>
      </p:pic>
      <p:pic>
        <p:nvPicPr>
          <p:cNvPr id="69" name="!!1.1">
            <a:extLst>
              <a:ext uri="{FF2B5EF4-FFF2-40B4-BE49-F238E27FC236}">
                <a16:creationId xmlns:a16="http://schemas.microsoft.com/office/drawing/2014/main" id="{61C5EDEA-A993-38D0-E746-E6F4DD151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976" y="3045516"/>
            <a:ext cx="960714" cy="955535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5CC8B007-DCB7-60C4-93BF-05D16A0B1BE4}"/>
              </a:ext>
            </a:extLst>
          </p:cNvPr>
          <p:cNvSpPr/>
          <p:nvPr/>
        </p:nvSpPr>
        <p:spPr>
          <a:xfrm>
            <a:off x="2790400" y="3051866"/>
            <a:ext cx="646627" cy="303300"/>
          </a:xfrm>
          <a:prstGeom prst="rightArrow">
            <a:avLst>
              <a:gd name="adj1" fmla="val 28001"/>
              <a:gd name="adj2" fmla="val 531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35F880B-B2B8-E89E-66F5-ADA1A7B18986}"/>
              </a:ext>
            </a:extLst>
          </p:cNvPr>
          <p:cNvGrpSpPr/>
          <p:nvPr/>
        </p:nvGrpSpPr>
        <p:grpSpPr>
          <a:xfrm>
            <a:off x="769752" y="2378947"/>
            <a:ext cx="1729993" cy="1719320"/>
            <a:chOff x="3705306" y="2038682"/>
            <a:chExt cx="1729993" cy="171932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F55B2C5-AC21-67E9-C80D-6E86BF673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700" y="2038682"/>
              <a:ext cx="1726599" cy="1712638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62B37-D739-A337-1EE9-3BA96B271503}"/>
                </a:ext>
              </a:extLst>
            </p:cNvPr>
            <p:cNvGrpSpPr/>
            <p:nvPr/>
          </p:nvGrpSpPr>
          <p:grpSpPr>
            <a:xfrm>
              <a:off x="3705306" y="2065595"/>
              <a:ext cx="1726602" cy="1692407"/>
              <a:chOff x="3193106" y="1621873"/>
              <a:chExt cx="1726602" cy="169240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343AE1-BAC6-58D4-412D-616C03653F8C}"/>
                  </a:ext>
                </a:extLst>
              </p:cNvPr>
              <p:cNvSpPr txBox="1"/>
              <p:nvPr/>
            </p:nvSpPr>
            <p:spPr>
              <a:xfrm>
                <a:off x="3193107" y="1621873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161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142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125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B73DB0-2BAC-17B2-9D3A-B2CE336CB42C}"/>
                  </a:ext>
                </a:extLst>
              </p:cNvPr>
              <p:cNvSpPr txBox="1"/>
              <p:nvPr/>
            </p:nvSpPr>
            <p:spPr>
              <a:xfrm>
                <a:off x="3772392" y="1623754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148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131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113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37B0E64-7EDA-1F8B-3692-9B9338441724}"/>
                  </a:ext>
                </a:extLst>
              </p:cNvPr>
              <p:cNvSpPr txBox="1"/>
              <p:nvPr/>
            </p:nvSpPr>
            <p:spPr>
              <a:xfrm>
                <a:off x="4335272" y="1621873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128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111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093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8DCCB4-137F-DBB4-F36B-56DC5E433364}"/>
                  </a:ext>
                </a:extLst>
              </p:cNvPr>
              <p:cNvSpPr txBox="1"/>
              <p:nvPr/>
            </p:nvSpPr>
            <p:spPr>
              <a:xfrm>
                <a:off x="3193106" y="2189858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141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122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105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F692897-C9DB-7FD8-6A86-200CFBBC05C4}"/>
                  </a:ext>
                </a:extLst>
              </p:cNvPr>
              <p:cNvSpPr txBox="1"/>
              <p:nvPr/>
            </p:nvSpPr>
            <p:spPr>
              <a:xfrm>
                <a:off x="3757242" y="2187976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158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141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121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2F2C2B5-B68B-D185-1FA2-0755980FCE26}"/>
                  </a:ext>
                </a:extLst>
              </p:cNvPr>
              <p:cNvSpPr txBox="1"/>
              <p:nvPr/>
            </p:nvSpPr>
            <p:spPr>
              <a:xfrm>
                <a:off x="4341679" y="2187976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138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121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101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0AB1505-1EA2-6A96-88B0-F11B6E40619C}"/>
                  </a:ext>
                </a:extLst>
              </p:cNvPr>
              <p:cNvSpPr txBox="1"/>
              <p:nvPr/>
            </p:nvSpPr>
            <p:spPr>
              <a:xfrm>
                <a:off x="3196503" y="2760282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112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094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074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28A0559-5582-F56D-FEF0-E7CC6A263093}"/>
                  </a:ext>
                </a:extLst>
              </p:cNvPr>
              <p:cNvSpPr txBox="1"/>
              <p:nvPr/>
            </p:nvSpPr>
            <p:spPr>
              <a:xfrm>
                <a:off x="3757242" y="2760282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135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117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097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4D1C4C-16D4-30CB-61E8-57B6FD9AD155}"/>
                  </a:ext>
                </a:extLst>
              </p:cNvPr>
              <p:cNvSpPr txBox="1"/>
              <p:nvPr/>
            </p:nvSpPr>
            <p:spPr>
              <a:xfrm>
                <a:off x="4337454" y="2760282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138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120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100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</p:grpSp>
      </p:grpSp>
      <p:sp>
        <p:nvSpPr>
          <p:cNvPr id="92" name="!!1">
            <a:extLst>
              <a:ext uri="{FF2B5EF4-FFF2-40B4-BE49-F238E27FC236}">
                <a16:creationId xmlns:a16="http://schemas.microsoft.com/office/drawing/2014/main" id="{918B2087-3A59-C566-6DEB-FB7EE3B0D18B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93" name="!!2">
            <a:extLst>
              <a:ext uri="{FF2B5EF4-FFF2-40B4-BE49-F238E27FC236}">
                <a16:creationId xmlns:a16="http://schemas.microsoft.com/office/drawing/2014/main" id="{5AD23067-1BE0-9E08-C93D-B3DE545A8B4A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94" name="!!3">
            <a:extLst>
              <a:ext uri="{FF2B5EF4-FFF2-40B4-BE49-F238E27FC236}">
                <a16:creationId xmlns:a16="http://schemas.microsoft.com/office/drawing/2014/main" id="{54A3AD31-D5B5-BA6B-8E35-2EF72CACD0BA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95" name="!!4">
            <a:extLst>
              <a:ext uri="{FF2B5EF4-FFF2-40B4-BE49-F238E27FC236}">
                <a16:creationId xmlns:a16="http://schemas.microsoft.com/office/drawing/2014/main" id="{66088C2E-B907-7997-6C07-A622B604CB7C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96" name="!!5">
            <a:extLst>
              <a:ext uri="{FF2B5EF4-FFF2-40B4-BE49-F238E27FC236}">
                <a16:creationId xmlns:a16="http://schemas.microsoft.com/office/drawing/2014/main" id="{ACDC0FBB-C96E-3EBC-6D33-CA5E3EACB023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97" name="!!6">
            <a:extLst>
              <a:ext uri="{FF2B5EF4-FFF2-40B4-BE49-F238E27FC236}">
                <a16:creationId xmlns:a16="http://schemas.microsoft.com/office/drawing/2014/main" id="{967D3408-42A6-2F90-CF0B-313739F6E312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98" name="!!7">
            <a:extLst>
              <a:ext uri="{FF2B5EF4-FFF2-40B4-BE49-F238E27FC236}">
                <a16:creationId xmlns:a16="http://schemas.microsoft.com/office/drawing/2014/main" id="{C8A79BAA-434C-2C32-5CAF-1658FF6DE881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99" name="!!11">
            <a:extLst>
              <a:ext uri="{FF2B5EF4-FFF2-40B4-BE49-F238E27FC236}">
                <a16:creationId xmlns:a16="http://schemas.microsoft.com/office/drawing/2014/main" id="{A512F57C-6705-F080-F1F2-F461F5CFD5F2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!!21">
            <a:extLst>
              <a:ext uri="{FF2B5EF4-FFF2-40B4-BE49-F238E27FC236}">
                <a16:creationId xmlns:a16="http://schemas.microsoft.com/office/drawing/2014/main" id="{72D8A0B3-00C7-086F-20C3-17CE765FA310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!!31">
            <a:extLst>
              <a:ext uri="{FF2B5EF4-FFF2-40B4-BE49-F238E27FC236}">
                <a16:creationId xmlns:a16="http://schemas.microsoft.com/office/drawing/2014/main" id="{FCF49AB3-10F0-A00E-DDA0-93FFA27DD4A7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!!41">
            <a:extLst>
              <a:ext uri="{FF2B5EF4-FFF2-40B4-BE49-F238E27FC236}">
                <a16:creationId xmlns:a16="http://schemas.microsoft.com/office/drawing/2014/main" id="{14F51B57-4DC5-5306-A92F-E423F61FD86B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!!51">
            <a:extLst>
              <a:ext uri="{FF2B5EF4-FFF2-40B4-BE49-F238E27FC236}">
                <a16:creationId xmlns:a16="http://schemas.microsoft.com/office/drawing/2014/main" id="{F8D67EB7-2B26-7FBB-510C-3726F52E31B6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!!61">
            <a:extLst>
              <a:ext uri="{FF2B5EF4-FFF2-40B4-BE49-F238E27FC236}">
                <a16:creationId xmlns:a16="http://schemas.microsoft.com/office/drawing/2014/main" id="{2F679A0F-E62F-835C-A7D7-BE72C8B51965}"/>
              </a:ext>
            </a:extLst>
          </p:cNvPr>
          <p:cNvCxnSpPr>
            <a:cxnSpLocks/>
            <a:stCxn id="97" idx="3"/>
            <a:endCxn id="98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0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CE3C23-6F43-C788-9079-8523DA09B18B}"/>
              </a:ext>
            </a:extLst>
          </p:cNvPr>
          <p:cNvGrpSpPr/>
          <p:nvPr/>
        </p:nvGrpSpPr>
        <p:grpSpPr>
          <a:xfrm>
            <a:off x="779661" y="2004398"/>
            <a:ext cx="1730775" cy="2091329"/>
            <a:chOff x="779661" y="2004398"/>
            <a:chExt cx="1730775" cy="209132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01EF31-3B58-CBE3-800F-EB3F58D3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661" y="2378947"/>
              <a:ext cx="1730775" cy="1716780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4A79237-654D-DCF0-41D4-1553A52C0303}"/>
                </a:ext>
              </a:extLst>
            </p:cNvPr>
            <p:cNvSpPr txBox="1"/>
            <p:nvPr/>
          </p:nvSpPr>
          <p:spPr>
            <a:xfrm>
              <a:off x="1319149" y="2004398"/>
              <a:ext cx="6976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b="1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Image</a:t>
              </a:r>
            </a:p>
          </p:txBody>
        </p:sp>
      </p:grpSp>
      <p:pic>
        <p:nvPicPr>
          <p:cNvPr id="73" name="!!1.3">
            <a:extLst>
              <a:ext uri="{FF2B5EF4-FFF2-40B4-BE49-F238E27FC236}">
                <a16:creationId xmlns:a16="http://schemas.microsoft.com/office/drawing/2014/main" id="{62E34C84-4055-D799-A714-AF6041E0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13" y="3806080"/>
            <a:ext cx="960714" cy="958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100" y="962669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Tensor conversion</a:t>
            </a:r>
          </a:p>
        </p:txBody>
      </p:sp>
      <p:pic>
        <p:nvPicPr>
          <p:cNvPr id="71" name="!!1.2">
            <a:extLst>
              <a:ext uri="{FF2B5EF4-FFF2-40B4-BE49-F238E27FC236}">
                <a16:creationId xmlns:a16="http://schemas.microsoft.com/office/drawing/2014/main" id="{6FECCE05-93D0-E4CA-96DA-50EAEEA3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13" y="2740141"/>
            <a:ext cx="960714" cy="958118"/>
          </a:xfrm>
          <a:prstGeom prst="rect">
            <a:avLst/>
          </a:prstGeom>
        </p:spPr>
      </p:pic>
      <p:pic>
        <p:nvPicPr>
          <p:cNvPr id="69" name="!!1.1">
            <a:extLst>
              <a:ext uri="{FF2B5EF4-FFF2-40B4-BE49-F238E27FC236}">
                <a16:creationId xmlns:a16="http://schemas.microsoft.com/office/drawing/2014/main" id="{61C5EDEA-A993-38D0-E746-E6F4DD151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613" y="1676785"/>
            <a:ext cx="960714" cy="955535"/>
          </a:xfrm>
          <a:prstGeom prst="rect">
            <a:avLst/>
          </a:prstGeom>
        </p:spPr>
      </p:pic>
      <p:sp>
        <p:nvSpPr>
          <p:cNvPr id="64" name="Arrow: Right 63">
            <a:extLst>
              <a:ext uri="{FF2B5EF4-FFF2-40B4-BE49-F238E27FC236}">
                <a16:creationId xmlns:a16="http://schemas.microsoft.com/office/drawing/2014/main" id="{5CC8B007-DCB7-60C4-93BF-05D16A0B1BE4}"/>
              </a:ext>
            </a:extLst>
          </p:cNvPr>
          <p:cNvSpPr/>
          <p:nvPr/>
        </p:nvSpPr>
        <p:spPr>
          <a:xfrm>
            <a:off x="2790400" y="3051866"/>
            <a:ext cx="646627" cy="303300"/>
          </a:xfrm>
          <a:prstGeom prst="rightArrow">
            <a:avLst>
              <a:gd name="adj1" fmla="val 28001"/>
              <a:gd name="adj2" fmla="val 531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35F880B-B2B8-E89E-66F5-ADA1A7B18986}"/>
              </a:ext>
            </a:extLst>
          </p:cNvPr>
          <p:cNvGrpSpPr/>
          <p:nvPr/>
        </p:nvGrpSpPr>
        <p:grpSpPr>
          <a:xfrm>
            <a:off x="769752" y="2378947"/>
            <a:ext cx="1729993" cy="1719320"/>
            <a:chOff x="3705306" y="2038682"/>
            <a:chExt cx="1729993" cy="171932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F55B2C5-AC21-67E9-C80D-6E86BF673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700" y="2038682"/>
              <a:ext cx="1726599" cy="1712638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62B37-D739-A337-1EE9-3BA96B271503}"/>
                </a:ext>
              </a:extLst>
            </p:cNvPr>
            <p:cNvGrpSpPr/>
            <p:nvPr/>
          </p:nvGrpSpPr>
          <p:grpSpPr>
            <a:xfrm>
              <a:off x="3705306" y="2065595"/>
              <a:ext cx="1726602" cy="1692407"/>
              <a:chOff x="3193106" y="1621873"/>
              <a:chExt cx="1726602" cy="169240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343AE1-BAC6-58D4-412D-616C03653F8C}"/>
                  </a:ext>
                </a:extLst>
              </p:cNvPr>
              <p:cNvSpPr txBox="1"/>
              <p:nvPr/>
            </p:nvSpPr>
            <p:spPr>
              <a:xfrm>
                <a:off x="3193107" y="1621873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161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142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125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B73DB0-2BAC-17B2-9D3A-B2CE336CB42C}"/>
                  </a:ext>
                </a:extLst>
              </p:cNvPr>
              <p:cNvSpPr txBox="1"/>
              <p:nvPr/>
            </p:nvSpPr>
            <p:spPr>
              <a:xfrm>
                <a:off x="3772392" y="1623754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148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131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113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37B0E64-7EDA-1F8B-3692-9B9338441724}"/>
                  </a:ext>
                </a:extLst>
              </p:cNvPr>
              <p:cNvSpPr txBox="1"/>
              <p:nvPr/>
            </p:nvSpPr>
            <p:spPr>
              <a:xfrm>
                <a:off x="4335272" y="1621873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128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111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093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8DCCB4-137F-DBB4-F36B-56DC5E433364}"/>
                  </a:ext>
                </a:extLst>
              </p:cNvPr>
              <p:cNvSpPr txBox="1"/>
              <p:nvPr/>
            </p:nvSpPr>
            <p:spPr>
              <a:xfrm>
                <a:off x="3193106" y="2189858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141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122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105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F692897-C9DB-7FD8-6A86-200CFBBC05C4}"/>
                  </a:ext>
                </a:extLst>
              </p:cNvPr>
              <p:cNvSpPr txBox="1"/>
              <p:nvPr/>
            </p:nvSpPr>
            <p:spPr>
              <a:xfrm>
                <a:off x="3757242" y="2187976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158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141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121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2F2C2B5-B68B-D185-1FA2-0755980FCE26}"/>
                  </a:ext>
                </a:extLst>
              </p:cNvPr>
              <p:cNvSpPr txBox="1"/>
              <p:nvPr/>
            </p:nvSpPr>
            <p:spPr>
              <a:xfrm>
                <a:off x="4341679" y="2187976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138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121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101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0AB1505-1EA2-6A96-88B0-F11B6E40619C}"/>
                  </a:ext>
                </a:extLst>
              </p:cNvPr>
              <p:cNvSpPr txBox="1"/>
              <p:nvPr/>
            </p:nvSpPr>
            <p:spPr>
              <a:xfrm>
                <a:off x="3196503" y="2760282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112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094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074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28A0559-5582-F56D-FEF0-E7CC6A263093}"/>
                  </a:ext>
                </a:extLst>
              </p:cNvPr>
              <p:cNvSpPr txBox="1"/>
              <p:nvPr/>
            </p:nvSpPr>
            <p:spPr>
              <a:xfrm>
                <a:off x="3757242" y="2760282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135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117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097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94D1C4C-16D4-30CB-61E8-57B6FD9AD155}"/>
                  </a:ext>
                </a:extLst>
              </p:cNvPr>
              <p:cNvSpPr txBox="1"/>
              <p:nvPr/>
            </p:nvSpPr>
            <p:spPr>
              <a:xfrm>
                <a:off x="4337454" y="2760282"/>
                <a:ext cx="578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sz="1000" dirty="0">
                    <a:latin typeface="Nunito" pitchFamily="2" charset="0"/>
                  </a:rPr>
                  <a:t>(</a:t>
                </a:r>
                <a:r>
                  <a:rPr lang="en-MY" sz="1000" dirty="0">
                    <a:solidFill>
                      <a:srgbClr val="FF0000"/>
                    </a:solidFill>
                    <a:latin typeface="Nunito" pitchFamily="2" charset="0"/>
                  </a:rPr>
                  <a:t>138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92D050"/>
                    </a:solidFill>
                    <a:latin typeface="Nunito" pitchFamily="2" charset="0"/>
                  </a:rPr>
                  <a:t>120</a:t>
                </a:r>
                <a:r>
                  <a:rPr lang="en-MY" sz="1000" dirty="0">
                    <a:latin typeface="Nunito" pitchFamily="2" charset="0"/>
                  </a:rPr>
                  <a:t>,</a:t>
                </a:r>
              </a:p>
              <a:p>
                <a:pPr algn="ctr"/>
                <a:r>
                  <a:rPr lang="en-MY" sz="1000" dirty="0">
                    <a:latin typeface="Nunito" pitchFamily="2" charset="0"/>
                  </a:rPr>
                  <a:t> </a:t>
                </a:r>
                <a:r>
                  <a:rPr lang="en-MY" sz="1000" dirty="0">
                    <a:solidFill>
                      <a:srgbClr val="0070C0"/>
                    </a:solidFill>
                    <a:latin typeface="Nunito" pitchFamily="2" charset="0"/>
                  </a:rPr>
                  <a:t>100</a:t>
                </a:r>
                <a:r>
                  <a:rPr lang="en-MY" sz="1000" dirty="0">
                    <a:latin typeface="Nunito" pitchFamily="2" charset="0"/>
                  </a:rPr>
                  <a:t>)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1506E5-9E3B-B441-8848-C7C810BFA421}"/>
              </a:ext>
            </a:extLst>
          </p:cNvPr>
          <p:cNvSpPr txBox="1"/>
          <p:nvPr/>
        </p:nvSpPr>
        <p:spPr>
          <a:xfrm>
            <a:off x="3864033" y="1618722"/>
            <a:ext cx="112247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MY" sz="1000" dirty="0">
                <a:solidFill>
                  <a:schemeClr val="bg1"/>
                </a:solidFill>
                <a:latin typeface="Nunito" pitchFamily="2" charset="0"/>
              </a:rPr>
              <a:t> 161   148   128</a:t>
            </a:r>
          </a:p>
          <a:p>
            <a:pPr>
              <a:lnSpc>
                <a:spcPct val="200000"/>
              </a:lnSpc>
            </a:pPr>
            <a:r>
              <a:rPr lang="en-MY" sz="1000" dirty="0">
                <a:solidFill>
                  <a:schemeClr val="bg1"/>
                </a:solidFill>
                <a:latin typeface="Nunito" pitchFamily="2" charset="0"/>
              </a:rPr>
              <a:t> 141   158   138</a:t>
            </a:r>
          </a:p>
          <a:p>
            <a:pPr>
              <a:lnSpc>
                <a:spcPct val="200000"/>
              </a:lnSpc>
            </a:pPr>
            <a:r>
              <a:rPr lang="en-MY" sz="1000" dirty="0">
                <a:solidFill>
                  <a:schemeClr val="bg1"/>
                </a:solidFill>
                <a:latin typeface="Nunito" pitchFamily="2" charset="0"/>
              </a:rPr>
              <a:t> 112   135   138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1C2949-D2AB-CA74-AB58-752DB30704D2}"/>
              </a:ext>
            </a:extLst>
          </p:cNvPr>
          <p:cNvSpPr txBox="1"/>
          <p:nvPr/>
        </p:nvSpPr>
        <p:spPr>
          <a:xfrm>
            <a:off x="3864032" y="2690383"/>
            <a:ext cx="112247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MY" sz="1000" dirty="0">
                <a:solidFill>
                  <a:schemeClr val="bg1"/>
                </a:solidFill>
                <a:latin typeface="Nunito" pitchFamily="2" charset="0"/>
              </a:rPr>
              <a:t> 142   131   111</a:t>
            </a:r>
          </a:p>
          <a:p>
            <a:pPr>
              <a:lnSpc>
                <a:spcPct val="200000"/>
              </a:lnSpc>
            </a:pPr>
            <a:r>
              <a:rPr lang="en-MY" sz="1000" dirty="0">
                <a:solidFill>
                  <a:schemeClr val="bg1"/>
                </a:solidFill>
                <a:latin typeface="Nunito" pitchFamily="2" charset="0"/>
              </a:rPr>
              <a:t> 122   141   121</a:t>
            </a:r>
          </a:p>
          <a:p>
            <a:pPr>
              <a:lnSpc>
                <a:spcPct val="200000"/>
              </a:lnSpc>
            </a:pPr>
            <a:r>
              <a:rPr lang="en-MY" sz="1000" dirty="0">
                <a:solidFill>
                  <a:schemeClr val="bg1"/>
                </a:solidFill>
                <a:latin typeface="Nunito" pitchFamily="2" charset="0"/>
              </a:rPr>
              <a:t> 094   117   120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8C77CE-0021-7566-6A68-AD94433CFFC2}"/>
              </a:ext>
            </a:extLst>
          </p:cNvPr>
          <p:cNvSpPr txBox="1"/>
          <p:nvPr/>
        </p:nvSpPr>
        <p:spPr>
          <a:xfrm>
            <a:off x="3864031" y="3762044"/>
            <a:ext cx="112247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MY" sz="1000" dirty="0">
                <a:solidFill>
                  <a:schemeClr val="bg1"/>
                </a:solidFill>
                <a:latin typeface="Nunito" pitchFamily="2" charset="0"/>
              </a:rPr>
              <a:t> 125   113   093</a:t>
            </a:r>
          </a:p>
          <a:p>
            <a:pPr>
              <a:lnSpc>
                <a:spcPct val="200000"/>
              </a:lnSpc>
            </a:pPr>
            <a:r>
              <a:rPr lang="en-MY" sz="1000" dirty="0">
                <a:solidFill>
                  <a:schemeClr val="bg1"/>
                </a:solidFill>
                <a:latin typeface="Nunito" pitchFamily="2" charset="0"/>
              </a:rPr>
              <a:t> 105   121   101</a:t>
            </a:r>
          </a:p>
          <a:p>
            <a:pPr>
              <a:lnSpc>
                <a:spcPct val="200000"/>
              </a:lnSpc>
            </a:pPr>
            <a:r>
              <a:rPr lang="en-MY" sz="1000" dirty="0">
                <a:solidFill>
                  <a:schemeClr val="bg1"/>
                </a:solidFill>
                <a:latin typeface="Nunito" pitchFamily="2" charset="0"/>
              </a:rPr>
              <a:t> 074   097   110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EE67CE-6E01-BB3E-E13F-C0DCDBEE1981}"/>
                  </a:ext>
                </a:extLst>
              </p:cNvPr>
              <p:cNvSpPr txBox="1"/>
              <p:nvPr/>
            </p:nvSpPr>
            <p:spPr>
              <a:xfrm>
                <a:off x="6001556" y="2042590"/>
                <a:ext cx="2724345" cy="2208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MY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MY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0.6314, 0.5804, 0.5020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0.5529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0.6196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0.5412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0.4392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0.5294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0.5412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  <m:r>
                                <a:rPr lang="en-MY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MY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MY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0.5569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0.5137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0.4353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0.4784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0.5529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0.4745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0.3686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0.4588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0.4706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  <m:r>
                                <a:rPr lang="en-MY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MY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MY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0.4902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0.4431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0.3647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0.4118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0.4745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0.3961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0.2902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0.3804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0.3922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MY" dirty="0">
                  <a:solidFill>
                    <a:schemeClr val="bg1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EE67CE-6E01-BB3E-E13F-C0DCDBEE1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556" y="2042590"/>
                <a:ext cx="2724345" cy="2208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FA6FA90-0ECC-A13F-BF5C-965B0A87AE70}"/>
              </a:ext>
            </a:extLst>
          </p:cNvPr>
          <p:cNvSpPr txBox="1"/>
          <p:nvPr/>
        </p:nvSpPr>
        <p:spPr>
          <a:xfrm>
            <a:off x="6668669" y="1731564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Rank 3 Tensor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34DD83-0DD0-16C2-E08F-DC0A178D344B}"/>
              </a:ext>
            </a:extLst>
          </p:cNvPr>
          <p:cNvSpPr txBox="1"/>
          <p:nvPr/>
        </p:nvSpPr>
        <p:spPr>
          <a:xfrm>
            <a:off x="5052111" y="3338057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Range 0 to 1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4628114-89FE-18B4-7FD8-81C13D54322D}"/>
              </a:ext>
            </a:extLst>
          </p:cNvPr>
          <p:cNvSpPr/>
          <p:nvPr/>
        </p:nvSpPr>
        <p:spPr>
          <a:xfrm>
            <a:off x="5354929" y="3027328"/>
            <a:ext cx="646627" cy="303300"/>
          </a:xfrm>
          <a:prstGeom prst="rightArrow">
            <a:avLst>
              <a:gd name="adj1" fmla="val 28001"/>
              <a:gd name="adj2" fmla="val 531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226AC0-E827-FD5A-49A0-FD97E1330542}"/>
              </a:ext>
            </a:extLst>
          </p:cNvPr>
          <p:cNvSpPr txBox="1"/>
          <p:nvPr/>
        </p:nvSpPr>
        <p:spPr>
          <a:xfrm>
            <a:off x="5187168" y="2736114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Normalize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4F2B28-88A1-B5BF-B48B-F3A68B541AB6}"/>
              </a:ext>
            </a:extLst>
          </p:cNvPr>
          <p:cNvSpPr txBox="1"/>
          <p:nvPr/>
        </p:nvSpPr>
        <p:spPr>
          <a:xfrm>
            <a:off x="6542833" y="4251080"/>
            <a:ext cx="1641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NCHW = (1,3,3,3)</a:t>
            </a:r>
          </a:p>
        </p:txBody>
      </p:sp>
      <p:sp>
        <p:nvSpPr>
          <p:cNvPr id="67" name="!!1">
            <a:extLst>
              <a:ext uri="{FF2B5EF4-FFF2-40B4-BE49-F238E27FC236}">
                <a16:creationId xmlns:a16="http://schemas.microsoft.com/office/drawing/2014/main" id="{112407FD-85A3-AD63-13EE-1AB67F8C2626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74" name="!!2">
            <a:extLst>
              <a:ext uri="{FF2B5EF4-FFF2-40B4-BE49-F238E27FC236}">
                <a16:creationId xmlns:a16="http://schemas.microsoft.com/office/drawing/2014/main" id="{35BF1BD4-EDE2-8A2C-154C-03541EF53DAE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76" name="!!3">
            <a:extLst>
              <a:ext uri="{FF2B5EF4-FFF2-40B4-BE49-F238E27FC236}">
                <a16:creationId xmlns:a16="http://schemas.microsoft.com/office/drawing/2014/main" id="{C15EADD3-9D72-5EC0-3245-4B4F1768801F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79" name="!!4">
            <a:extLst>
              <a:ext uri="{FF2B5EF4-FFF2-40B4-BE49-F238E27FC236}">
                <a16:creationId xmlns:a16="http://schemas.microsoft.com/office/drawing/2014/main" id="{8ECEF473-45FA-A5A5-72D0-7DC719186457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84" name="!!5">
            <a:extLst>
              <a:ext uri="{FF2B5EF4-FFF2-40B4-BE49-F238E27FC236}">
                <a16:creationId xmlns:a16="http://schemas.microsoft.com/office/drawing/2014/main" id="{E5EDD8ED-C4C6-B0C2-CE7C-F1410130A211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88" name="!!6">
            <a:extLst>
              <a:ext uri="{FF2B5EF4-FFF2-40B4-BE49-F238E27FC236}">
                <a16:creationId xmlns:a16="http://schemas.microsoft.com/office/drawing/2014/main" id="{76C97C46-3371-B581-CF85-6F5476D69AE4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89" name="!!7">
            <a:extLst>
              <a:ext uri="{FF2B5EF4-FFF2-40B4-BE49-F238E27FC236}">
                <a16:creationId xmlns:a16="http://schemas.microsoft.com/office/drawing/2014/main" id="{EF015D8C-438C-6018-70D8-51212C8E3FC3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90" name="!!11">
            <a:extLst>
              <a:ext uri="{FF2B5EF4-FFF2-40B4-BE49-F238E27FC236}">
                <a16:creationId xmlns:a16="http://schemas.microsoft.com/office/drawing/2014/main" id="{0997B8E1-D772-FAED-358A-472F6B7D8456}"/>
              </a:ext>
            </a:extLst>
          </p:cNvPr>
          <p:cNvCxnSpPr>
            <a:cxnSpLocks/>
            <a:stCxn id="67" idx="3"/>
            <a:endCxn id="74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!!21">
            <a:extLst>
              <a:ext uri="{FF2B5EF4-FFF2-40B4-BE49-F238E27FC236}">
                <a16:creationId xmlns:a16="http://schemas.microsoft.com/office/drawing/2014/main" id="{173E7C73-FCC8-6C5B-758A-82324287AB6A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!!31">
            <a:extLst>
              <a:ext uri="{FF2B5EF4-FFF2-40B4-BE49-F238E27FC236}">
                <a16:creationId xmlns:a16="http://schemas.microsoft.com/office/drawing/2014/main" id="{92426856-5F11-B31A-6046-A0887BF25F9E}"/>
              </a:ext>
            </a:extLst>
          </p:cNvPr>
          <p:cNvCxnSpPr>
            <a:cxnSpLocks/>
            <a:stCxn id="76" idx="3"/>
            <a:endCxn id="79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!!41">
            <a:extLst>
              <a:ext uri="{FF2B5EF4-FFF2-40B4-BE49-F238E27FC236}">
                <a16:creationId xmlns:a16="http://schemas.microsoft.com/office/drawing/2014/main" id="{13741BE3-6C70-B4DB-322F-2C2D9B041DEF}"/>
              </a:ext>
            </a:extLst>
          </p:cNvPr>
          <p:cNvCxnSpPr>
            <a:cxnSpLocks/>
            <a:stCxn id="79" idx="3"/>
            <a:endCxn id="84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!!51">
            <a:extLst>
              <a:ext uri="{FF2B5EF4-FFF2-40B4-BE49-F238E27FC236}">
                <a16:creationId xmlns:a16="http://schemas.microsoft.com/office/drawing/2014/main" id="{55AD4DBF-7841-420D-A6B8-663FFB1E413C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!!61">
            <a:extLst>
              <a:ext uri="{FF2B5EF4-FFF2-40B4-BE49-F238E27FC236}">
                <a16:creationId xmlns:a16="http://schemas.microsoft.com/office/drawing/2014/main" id="{AA120664-F843-676A-3063-3EF19D19C775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/>
      <p:bldP spid="29" grpId="0"/>
      <p:bldP spid="30" grpId="0"/>
      <p:bldP spid="31" grpId="0" animBg="1"/>
      <p:bldP spid="65" grpId="0"/>
      <p:bldP spid="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F38E8E8-5046-7BE5-905D-0A2EBDB84310}"/>
              </a:ext>
            </a:extLst>
          </p:cNvPr>
          <p:cNvSpPr/>
          <p:nvPr/>
        </p:nvSpPr>
        <p:spPr>
          <a:xfrm>
            <a:off x="484909" y="1562568"/>
            <a:ext cx="8174182" cy="3073995"/>
          </a:xfrm>
          <a:prstGeom prst="roundRect">
            <a:avLst>
              <a:gd name="adj" fmla="val 42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515354" y="1012234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Image formation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8F81-B786-3127-509F-3F587E9F3640}"/>
                  </a:ext>
                </a:extLst>
              </p:cNvPr>
              <p:cNvSpPr txBox="1"/>
              <p:nvPr/>
            </p:nvSpPr>
            <p:spPr>
              <a:xfrm>
                <a:off x="2733420" y="1590527"/>
                <a:ext cx="3766060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MY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MY" dirty="0"/>
                        <m:t>	</m:t>
                      </m:r>
                      <m:sSubSup>
                        <m:sSub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>
                                  <m:r>
                                    <a:rPr lang="en-MY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MY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MY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628F81-B786-3127-509F-3F587E9F3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420" y="1590527"/>
                <a:ext cx="3766060" cy="4147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49BFA5-D951-FBB2-596E-46AEAD34D189}"/>
                  </a:ext>
                </a:extLst>
              </p:cNvPr>
              <p:cNvSpPr txBox="1"/>
              <p:nvPr/>
            </p:nvSpPr>
            <p:spPr>
              <a:xfrm>
                <a:off x="2683874" y="4007486"/>
                <a:ext cx="3766060" cy="35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MY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MY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MY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MY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MY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MY" i="1" smtClean="0">
                              <a:solidFill>
                                <a:srgbClr val="806F5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i="1">
                              <a:solidFill>
                                <a:srgbClr val="806F5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Sup>
                            <m:sSubSupPr>
                              <m:ctrlPr>
                                <a:rPr lang="en-MY" i="1">
                                  <a:solidFill>
                                    <a:srgbClr val="806F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i="1">
                                  <a:solidFill>
                                    <a:srgbClr val="806F5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MY" i="1">
                                  <a:solidFill>
                                    <a:srgbClr val="806F5D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MY" i="1">
                                  <a:solidFill>
                                    <a:srgbClr val="806F5D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  <m:r>
                            <a:rPr lang="en-MY" i="1">
                              <a:solidFill>
                                <a:srgbClr val="806F5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MY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MY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MY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MY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MY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49BFA5-D951-FBB2-596E-46AEAD34D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874" y="4007486"/>
                <a:ext cx="3766060" cy="352532"/>
              </a:xfrm>
              <a:prstGeom prst="rect">
                <a:avLst/>
              </a:prstGeom>
              <a:blipFill>
                <a:blip r:embed="rId3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68E1E49-7BF6-9EC9-E91C-CE2267E2D27B}"/>
              </a:ext>
            </a:extLst>
          </p:cNvPr>
          <p:cNvSpPr txBox="1"/>
          <p:nvPr/>
        </p:nvSpPr>
        <p:spPr>
          <a:xfrm>
            <a:off x="3455862" y="3713679"/>
            <a:ext cx="22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b="1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Reformation Calculation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F59194-983E-F0B3-6393-D86CC765398B}"/>
              </a:ext>
            </a:extLst>
          </p:cNvPr>
          <p:cNvGrpSpPr/>
          <p:nvPr/>
        </p:nvGrpSpPr>
        <p:grpSpPr>
          <a:xfrm>
            <a:off x="1043038" y="2045376"/>
            <a:ext cx="3281669" cy="1734881"/>
            <a:chOff x="1092585" y="2039913"/>
            <a:chExt cx="3281669" cy="1734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BE51A41-5885-D00B-1AA0-6A4D80684B47}"/>
                </a:ext>
              </a:extLst>
            </p:cNvPr>
            <p:cNvGrpSpPr/>
            <p:nvPr/>
          </p:nvGrpSpPr>
          <p:grpSpPr>
            <a:xfrm>
              <a:off x="1139594" y="2349034"/>
              <a:ext cx="3187651" cy="1425760"/>
              <a:chOff x="1029207" y="1980591"/>
              <a:chExt cx="3187651" cy="142576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CAD1730-1825-7CD1-1957-42D324BF5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994" y="1980591"/>
                <a:ext cx="3175864" cy="142576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9C60C3D-EA88-C3FD-AEA6-F65EFE66622E}"/>
                      </a:ext>
                    </a:extLst>
                  </p:cNvPr>
                  <p:cNvSpPr txBox="1"/>
                  <p:nvPr/>
                </p:nvSpPr>
                <p:spPr>
                  <a:xfrm>
                    <a:off x="3670351" y="2194473"/>
                    <a:ext cx="402971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MY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MY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MY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MY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bSup>
                        </m:oMath>
                      </m:oMathPara>
                    </a14:m>
                    <a:endParaRPr lang="en-MY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9C60C3D-EA88-C3FD-AEA6-F65EFE666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0351" y="2194473"/>
                    <a:ext cx="40297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MY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4A6F03F-3D08-1F57-76E5-B64FF01AFBB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207" y="2194473"/>
                    <a:ext cx="402971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MY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4A6F03F-3D08-1F57-76E5-B64FF01AFB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207" y="2194473"/>
                    <a:ext cx="402971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M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A8A68-9344-3108-E144-F62643F8F83B}"/>
                </a:ext>
              </a:extLst>
            </p:cNvPr>
            <p:cNvSpPr txBox="1"/>
            <p:nvPr/>
          </p:nvSpPr>
          <p:spPr>
            <a:xfrm>
              <a:off x="1092585" y="2039913"/>
              <a:ext cx="32816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b="1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Backward Scatter Estimation Module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E16760-4B22-7CF8-E23A-E57787E77EBF}"/>
              </a:ext>
            </a:extLst>
          </p:cNvPr>
          <p:cNvGrpSpPr/>
          <p:nvPr/>
        </p:nvGrpSpPr>
        <p:grpSpPr>
          <a:xfrm>
            <a:off x="4586480" y="2042369"/>
            <a:ext cx="3514482" cy="1720985"/>
            <a:chOff x="4958118" y="2041476"/>
            <a:chExt cx="3514482" cy="172098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44E298F-571C-29B3-E9DA-BE57A2F4DFA3}"/>
                </a:ext>
              </a:extLst>
            </p:cNvPr>
            <p:cNvGrpSpPr/>
            <p:nvPr/>
          </p:nvGrpSpPr>
          <p:grpSpPr>
            <a:xfrm>
              <a:off x="4958118" y="2361366"/>
              <a:ext cx="3468729" cy="1401095"/>
              <a:chOff x="4927144" y="1980591"/>
              <a:chExt cx="3468729" cy="1401095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C81915A-289D-D2D7-205B-781915F83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27144" y="1980591"/>
                <a:ext cx="3468729" cy="140109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89B727E-021C-6002-E382-C4174DA218E5}"/>
                      </a:ext>
                    </a:extLst>
                  </p:cNvPr>
                  <p:cNvSpPr txBox="1"/>
                  <p:nvPr/>
                </p:nvSpPr>
                <p:spPr>
                  <a:xfrm>
                    <a:off x="7738280" y="2171966"/>
                    <a:ext cx="402971" cy="35278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MY" i="1" smtClean="0">
                                  <a:solidFill>
                                    <a:srgbClr val="806F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i="1">
                                  <a:solidFill>
                                    <a:srgbClr val="806F5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MY" i="1">
                                      <a:solidFill>
                                        <a:srgbClr val="806F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MY" i="1">
                                      <a:solidFill>
                                        <a:srgbClr val="806F5D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MY" i="1">
                                      <a:solidFill>
                                        <a:srgbClr val="806F5D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>
                                  <m:r>
                                    <a:rPr lang="en-MY" i="1">
                                      <a:solidFill>
                                        <a:srgbClr val="806F5D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MY" i="1">
                                  <a:solidFill>
                                    <a:srgbClr val="806F5D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oMath>
                      </m:oMathPara>
                    </a14:m>
                    <a:endParaRPr lang="en-MY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89B727E-021C-6002-E382-C4174DA218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8280" y="2171966"/>
                    <a:ext cx="402971" cy="35278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M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4C3C00-E396-42BC-428B-4F612E2FCAEE}"/>
                </a:ext>
              </a:extLst>
            </p:cNvPr>
            <p:cNvSpPr txBox="1"/>
            <p:nvPr/>
          </p:nvSpPr>
          <p:spPr>
            <a:xfrm>
              <a:off x="5009793" y="2041476"/>
              <a:ext cx="3462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b="1" dirty="0">
                  <a:solidFill>
                    <a:schemeClr val="tx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Direct Transmission Estimation Module</a:t>
              </a:r>
            </a:p>
          </p:txBody>
        </p:sp>
      </p:grpSp>
      <p:sp>
        <p:nvSpPr>
          <p:cNvPr id="16" name="!!1">
            <a:extLst>
              <a:ext uri="{FF2B5EF4-FFF2-40B4-BE49-F238E27FC236}">
                <a16:creationId xmlns:a16="http://schemas.microsoft.com/office/drawing/2014/main" id="{42A80C20-EBD6-49EE-165C-1B82B94E0A22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17" name="!!2">
            <a:extLst>
              <a:ext uri="{FF2B5EF4-FFF2-40B4-BE49-F238E27FC236}">
                <a16:creationId xmlns:a16="http://schemas.microsoft.com/office/drawing/2014/main" id="{20BB5319-265D-AF0D-DB2F-1B0D13D81901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18" name="!!3">
            <a:extLst>
              <a:ext uri="{FF2B5EF4-FFF2-40B4-BE49-F238E27FC236}">
                <a16:creationId xmlns:a16="http://schemas.microsoft.com/office/drawing/2014/main" id="{2281C54D-3413-C847-DFA9-F4DDB28918F9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solidFill>
            <a:srgbClr val="C0FEFF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19" name="!!4">
            <a:extLst>
              <a:ext uri="{FF2B5EF4-FFF2-40B4-BE49-F238E27FC236}">
                <a16:creationId xmlns:a16="http://schemas.microsoft.com/office/drawing/2014/main" id="{4882B4D5-68A5-B1E0-B4A4-A4552104B452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20" name="!!5">
            <a:extLst>
              <a:ext uri="{FF2B5EF4-FFF2-40B4-BE49-F238E27FC236}">
                <a16:creationId xmlns:a16="http://schemas.microsoft.com/office/drawing/2014/main" id="{07D59CC3-CF48-7456-34CD-40E77E6E729F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21" name="!!6">
            <a:extLst>
              <a:ext uri="{FF2B5EF4-FFF2-40B4-BE49-F238E27FC236}">
                <a16:creationId xmlns:a16="http://schemas.microsoft.com/office/drawing/2014/main" id="{A6DD1617-2DB7-56B2-F63E-89078B3B59A3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22" name="!!7">
            <a:extLst>
              <a:ext uri="{FF2B5EF4-FFF2-40B4-BE49-F238E27FC236}">
                <a16:creationId xmlns:a16="http://schemas.microsoft.com/office/drawing/2014/main" id="{D7D76039-E10B-9850-237A-BB84E7FD2653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24" name="!!11">
            <a:extLst>
              <a:ext uri="{FF2B5EF4-FFF2-40B4-BE49-F238E27FC236}">
                <a16:creationId xmlns:a16="http://schemas.microsoft.com/office/drawing/2014/main" id="{912F751A-D31C-C594-D05A-73C3DE3711C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21">
            <a:extLst>
              <a:ext uri="{FF2B5EF4-FFF2-40B4-BE49-F238E27FC236}">
                <a16:creationId xmlns:a16="http://schemas.microsoft.com/office/drawing/2014/main" id="{94FDDF04-1F22-E512-B7E1-184CEFAF9B2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31">
            <a:extLst>
              <a:ext uri="{FF2B5EF4-FFF2-40B4-BE49-F238E27FC236}">
                <a16:creationId xmlns:a16="http://schemas.microsoft.com/office/drawing/2014/main" id="{A2E91952-B6DC-DBDA-0F9B-921E2C8706E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41">
            <a:extLst>
              <a:ext uri="{FF2B5EF4-FFF2-40B4-BE49-F238E27FC236}">
                <a16:creationId xmlns:a16="http://schemas.microsoft.com/office/drawing/2014/main" id="{5A87C51F-B818-C77E-96DA-88493CDBBB0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51">
            <a:extLst>
              <a:ext uri="{FF2B5EF4-FFF2-40B4-BE49-F238E27FC236}">
                <a16:creationId xmlns:a16="http://schemas.microsoft.com/office/drawing/2014/main" id="{43D493FC-C78A-D5DB-25A9-0AA5412F756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61">
            <a:extLst>
              <a:ext uri="{FF2B5EF4-FFF2-40B4-BE49-F238E27FC236}">
                <a16:creationId xmlns:a16="http://schemas.microsoft.com/office/drawing/2014/main" id="{8687E880-8F79-0E43-7B86-4818918B32B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1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100" y="997092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Auto white balance model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C174AB-ECFD-036E-D3A2-A53F3D48C953}"/>
              </a:ext>
            </a:extLst>
          </p:cNvPr>
          <p:cNvSpPr/>
          <p:nvPr/>
        </p:nvSpPr>
        <p:spPr>
          <a:xfrm>
            <a:off x="484909" y="1562568"/>
            <a:ext cx="8174182" cy="3073995"/>
          </a:xfrm>
          <a:prstGeom prst="roundRect">
            <a:avLst>
              <a:gd name="adj" fmla="val 42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645631-C850-EF3C-DB03-8BDF9D15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19" y="1745631"/>
            <a:ext cx="5210417" cy="28240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C2E823-F8E2-F6D8-C8C0-098A85CA3A7A}"/>
              </a:ext>
            </a:extLst>
          </p:cNvPr>
          <p:cNvSpPr txBox="1"/>
          <p:nvPr/>
        </p:nvSpPr>
        <p:spPr>
          <a:xfrm>
            <a:off x="574161" y="1624802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b="1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Encoder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AF14-9BF3-3274-D1D0-A5C13506495E}"/>
              </a:ext>
            </a:extLst>
          </p:cNvPr>
          <p:cNvSpPr txBox="1"/>
          <p:nvPr/>
        </p:nvSpPr>
        <p:spPr>
          <a:xfrm>
            <a:off x="574161" y="2157218"/>
            <a:ext cx="199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Down sampled image </a:t>
            </a:r>
          </a:p>
          <a:p>
            <a:r>
              <a:rPr lang="en-MY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before input</a:t>
            </a:r>
          </a:p>
        </p:txBody>
      </p:sp>
      <p:sp>
        <p:nvSpPr>
          <p:cNvPr id="17" name="!!1">
            <a:extLst>
              <a:ext uri="{FF2B5EF4-FFF2-40B4-BE49-F238E27FC236}">
                <a16:creationId xmlns:a16="http://schemas.microsoft.com/office/drawing/2014/main" id="{B428044E-22A5-01BE-8AC7-2BD55DC381E3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18" name="!!2">
            <a:extLst>
              <a:ext uri="{FF2B5EF4-FFF2-40B4-BE49-F238E27FC236}">
                <a16:creationId xmlns:a16="http://schemas.microsoft.com/office/drawing/2014/main" id="{84EF995A-991F-9E14-16E5-67002DC9E9B0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19" name="!!3">
            <a:extLst>
              <a:ext uri="{FF2B5EF4-FFF2-40B4-BE49-F238E27FC236}">
                <a16:creationId xmlns:a16="http://schemas.microsoft.com/office/drawing/2014/main" id="{2F4F75D6-58EF-B3A5-C26E-CD4DFBDBF2BA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23" name="!!4">
            <a:extLst>
              <a:ext uri="{FF2B5EF4-FFF2-40B4-BE49-F238E27FC236}">
                <a16:creationId xmlns:a16="http://schemas.microsoft.com/office/drawing/2014/main" id="{A66C92F1-16D5-097F-4662-24551080D718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solidFill>
            <a:srgbClr val="C0FEFF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24" name="!!5">
            <a:extLst>
              <a:ext uri="{FF2B5EF4-FFF2-40B4-BE49-F238E27FC236}">
                <a16:creationId xmlns:a16="http://schemas.microsoft.com/office/drawing/2014/main" id="{00151956-7896-7DF1-6414-74DE9F1B1C2E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25" name="!!6">
            <a:extLst>
              <a:ext uri="{FF2B5EF4-FFF2-40B4-BE49-F238E27FC236}">
                <a16:creationId xmlns:a16="http://schemas.microsoft.com/office/drawing/2014/main" id="{872EA335-A295-A846-8FB4-44B6B0F86B79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26" name="!!7">
            <a:extLst>
              <a:ext uri="{FF2B5EF4-FFF2-40B4-BE49-F238E27FC236}">
                <a16:creationId xmlns:a16="http://schemas.microsoft.com/office/drawing/2014/main" id="{551D18B9-36D9-8403-6329-C573D2F3EBD0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27" name="!!11">
            <a:extLst>
              <a:ext uri="{FF2B5EF4-FFF2-40B4-BE49-F238E27FC236}">
                <a16:creationId xmlns:a16="http://schemas.microsoft.com/office/drawing/2014/main" id="{26CB8150-F36F-FB38-7771-3EAC75B22F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21">
            <a:extLst>
              <a:ext uri="{FF2B5EF4-FFF2-40B4-BE49-F238E27FC236}">
                <a16:creationId xmlns:a16="http://schemas.microsoft.com/office/drawing/2014/main" id="{78F36764-17D4-B71A-5D38-3DDC9587A90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31">
            <a:extLst>
              <a:ext uri="{FF2B5EF4-FFF2-40B4-BE49-F238E27FC236}">
                <a16:creationId xmlns:a16="http://schemas.microsoft.com/office/drawing/2014/main" id="{2DDACDB7-3397-4727-700A-88811EE33AA8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41">
            <a:extLst>
              <a:ext uri="{FF2B5EF4-FFF2-40B4-BE49-F238E27FC236}">
                <a16:creationId xmlns:a16="http://schemas.microsoft.com/office/drawing/2014/main" id="{EE0FF2F3-BC23-F16D-CBE5-3988FFFA3D6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51">
            <a:extLst>
              <a:ext uri="{FF2B5EF4-FFF2-40B4-BE49-F238E27FC236}">
                <a16:creationId xmlns:a16="http://schemas.microsoft.com/office/drawing/2014/main" id="{E37998C2-4815-080D-4FB1-95E4D4AF298D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!!61">
            <a:extLst>
              <a:ext uri="{FF2B5EF4-FFF2-40B4-BE49-F238E27FC236}">
                <a16:creationId xmlns:a16="http://schemas.microsoft.com/office/drawing/2014/main" id="{AD260980-884E-5B11-2909-B8600743952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080EB764-BDF9-0A37-1B23-7FBF960149CF}"/>
              </a:ext>
            </a:extLst>
          </p:cNvPr>
          <p:cNvSpPr/>
          <p:nvPr/>
        </p:nvSpPr>
        <p:spPr>
          <a:xfrm rot="750931">
            <a:off x="5089880" y="2133466"/>
            <a:ext cx="65062" cy="76074"/>
          </a:xfrm>
          <a:prstGeom prst="chevron">
            <a:avLst>
              <a:gd name="adj" fmla="val 10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0DD71327-FC00-C088-2519-46F65AEEE73B}"/>
              </a:ext>
            </a:extLst>
          </p:cNvPr>
          <p:cNvSpPr/>
          <p:nvPr/>
        </p:nvSpPr>
        <p:spPr>
          <a:xfrm rot="21392072">
            <a:off x="5267595" y="2450171"/>
            <a:ext cx="65062" cy="76074"/>
          </a:xfrm>
          <a:prstGeom prst="chevron">
            <a:avLst>
              <a:gd name="adj" fmla="val 10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847CE722-3835-D665-7B56-5DF473DD845F}"/>
              </a:ext>
            </a:extLst>
          </p:cNvPr>
          <p:cNvSpPr/>
          <p:nvPr/>
        </p:nvSpPr>
        <p:spPr>
          <a:xfrm rot="20580079">
            <a:off x="5561367" y="2666212"/>
            <a:ext cx="65062" cy="76074"/>
          </a:xfrm>
          <a:prstGeom prst="chevron">
            <a:avLst>
              <a:gd name="adj" fmla="val 10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45436DBF-AC3E-4746-9C15-E77A2EF8A072}"/>
              </a:ext>
            </a:extLst>
          </p:cNvPr>
          <p:cNvSpPr/>
          <p:nvPr/>
        </p:nvSpPr>
        <p:spPr>
          <a:xfrm rot="19393002">
            <a:off x="5858133" y="2792416"/>
            <a:ext cx="65062" cy="76074"/>
          </a:xfrm>
          <a:prstGeom prst="chevron">
            <a:avLst>
              <a:gd name="adj" fmla="val 10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7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100" y="997092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Auto white balance model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C174AB-ECFD-036E-D3A2-A53F3D48C953}"/>
              </a:ext>
            </a:extLst>
          </p:cNvPr>
          <p:cNvSpPr/>
          <p:nvPr/>
        </p:nvSpPr>
        <p:spPr>
          <a:xfrm>
            <a:off x="484909" y="1562568"/>
            <a:ext cx="8174182" cy="3073995"/>
          </a:xfrm>
          <a:prstGeom prst="roundRect">
            <a:avLst>
              <a:gd name="adj" fmla="val 42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2E823-F8E2-F6D8-C8C0-098A85CA3A7A}"/>
              </a:ext>
            </a:extLst>
          </p:cNvPr>
          <p:cNvSpPr txBox="1"/>
          <p:nvPr/>
        </p:nvSpPr>
        <p:spPr>
          <a:xfrm>
            <a:off x="574161" y="162480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Decoder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4D7309-BE3C-1033-339B-7F2C8A24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58" y="1865757"/>
            <a:ext cx="6392574" cy="2642166"/>
          </a:xfrm>
          <a:prstGeom prst="rect">
            <a:avLst/>
          </a:prstGeom>
        </p:spPr>
      </p:pic>
      <p:sp>
        <p:nvSpPr>
          <p:cNvPr id="17" name="!!1">
            <a:extLst>
              <a:ext uri="{FF2B5EF4-FFF2-40B4-BE49-F238E27FC236}">
                <a16:creationId xmlns:a16="http://schemas.microsoft.com/office/drawing/2014/main" id="{EF3C9FF9-620E-989B-AA32-D5C3C907B64A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19" name="!!2">
            <a:extLst>
              <a:ext uri="{FF2B5EF4-FFF2-40B4-BE49-F238E27FC236}">
                <a16:creationId xmlns:a16="http://schemas.microsoft.com/office/drawing/2014/main" id="{E262A689-D8F6-B862-34BB-9589446FD579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20" name="!!3">
            <a:extLst>
              <a:ext uri="{FF2B5EF4-FFF2-40B4-BE49-F238E27FC236}">
                <a16:creationId xmlns:a16="http://schemas.microsoft.com/office/drawing/2014/main" id="{9219D817-553C-F7D4-B905-F57790D91EF7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22" name="!!4">
            <a:extLst>
              <a:ext uri="{FF2B5EF4-FFF2-40B4-BE49-F238E27FC236}">
                <a16:creationId xmlns:a16="http://schemas.microsoft.com/office/drawing/2014/main" id="{925998EF-1320-AEFE-2F67-C0DA78D10ED1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solidFill>
            <a:srgbClr val="C0FEFF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23" name="!!5">
            <a:extLst>
              <a:ext uri="{FF2B5EF4-FFF2-40B4-BE49-F238E27FC236}">
                <a16:creationId xmlns:a16="http://schemas.microsoft.com/office/drawing/2014/main" id="{4E147075-0D7E-84AE-658A-728BDB1B9544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24" name="!!6">
            <a:extLst>
              <a:ext uri="{FF2B5EF4-FFF2-40B4-BE49-F238E27FC236}">
                <a16:creationId xmlns:a16="http://schemas.microsoft.com/office/drawing/2014/main" id="{E5F4BC75-F510-D66E-FDEB-6D41C3874A3C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25" name="!!7">
            <a:extLst>
              <a:ext uri="{FF2B5EF4-FFF2-40B4-BE49-F238E27FC236}">
                <a16:creationId xmlns:a16="http://schemas.microsoft.com/office/drawing/2014/main" id="{2554A2CC-A67E-3AA2-936E-E984AE2D238A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26" name="!!11">
            <a:extLst>
              <a:ext uri="{FF2B5EF4-FFF2-40B4-BE49-F238E27FC236}">
                <a16:creationId xmlns:a16="http://schemas.microsoft.com/office/drawing/2014/main" id="{E49F0EF6-05C4-31C5-7B0A-297F00000F6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21">
            <a:extLst>
              <a:ext uri="{FF2B5EF4-FFF2-40B4-BE49-F238E27FC236}">
                <a16:creationId xmlns:a16="http://schemas.microsoft.com/office/drawing/2014/main" id="{65357F12-ECB5-F49D-BF5A-4BF399F9608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31">
            <a:extLst>
              <a:ext uri="{FF2B5EF4-FFF2-40B4-BE49-F238E27FC236}">
                <a16:creationId xmlns:a16="http://schemas.microsoft.com/office/drawing/2014/main" id="{0C8761D6-6ABC-F717-E3C8-80E8DBCA675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41">
            <a:extLst>
              <a:ext uri="{FF2B5EF4-FFF2-40B4-BE49-F238E27FC236}">
                <a16:creationId xmlns:a16="http://schemas.microsoft.com/office/drawing/2014/main" id="{5B52DCD7-E2FB-0E18-8203-BCC5CCF8137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51">
            <a:extLst>
              <a:ext uri="{FF2B5EF4-FFF2-40B4-BE49-F238E27FC236}">
                <a16:creationId xmlns:a16="http://schemas.microsoft.com/office/drawing/2014/main" id="{C7E7DB65-BD45-94DA-DBD3-0A4385C640E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61">
            <a:extLst>
              <a:ext uri="{FF2B5EF4-FFF2-40B4-BE49-F238E27FC236}">
                <a16:creationId xmlns:a16="http://schemas.microsoft.com/office/drawing/2014/main" id="{545483A4-C327-A81B-6055-53912233C18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100">
            <a:extLst>
              <a:ext uri="{FF2B5EF4-FFF2-40B4-BE49-F238E27FC236}">
                <a16:creationId xmlns:a16="http://schemas.microsoft.com/office/drawing/2014/main" id="{B1F72A64-6EE2-1DC3-69AD-45C8271B2E4A}"/>
              </a:ext>
            </a:extLst>
          </p:cNvPr>
          <p:cNvSpPr/>
          <p:nvPr/>
        </p:nvSpPr>
        <p:spPr>
          <a:xfrm>
            <a:off x="4003564" y="1985966"/>
            <a:ext cx="65062" cy="76074"/>
          </a:xfrm>
          <a:prstGeom prst="chevron">
            <a:avLst>
              <a:gd name="adj" fmla="val 10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4" name="!!102">
            <a:extLst>
              <a:ext uri="{FF2B5EF4-FFF2-40B4-BE49-F238E27FC236}">
                <a16:creationId xmlns:a16="http://schemas.microsoft.com/office/drawing/2014/main" id="{8F613C80-E1C7-8BBB-186D-F83BA9A07D53}"/>
              </a:ext>
            </a:extLst>
          </p:cNvPr>
          <p:cNvSpPr/>
          <p:nvPr/>
        </p:nvSpPr>
        <p:spPr>
          <a:xfrm rot="628620">
            <a:off x="3852006" y="2212808"/>
            <a:ext cx="65062" cy="76074"/>
          </a:xfrm>
          <a:prstGeom prst="chevron">
            <a:avLst>
              <a:gd name="adj" fmla="val 10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5" name="!!101">
            <a:extLst>
              <a:ext uri="{FF2B5EF4-FFF2-40B4-BE49-F238E27FC236}">
                <a16:creationId xmlns:a16="http://schemas.microsoft.com/office/drawing/2014/main" id="{3FD23038-C6C2-3A7C-D31F-4555ACC4BA5B}"/>
              </a:ext>
            </a:extLst>
          </p:cNvPr>
          <p:cNvSpPr/>
          <p:nvPr/>
        </p:nvSpPr>
        <p:spPr>
          <a:xfrm rot="1516453">
            <a:off x="3347179" y="2466807"/>
            <a:ext cx="65062" cy="76074"/>
          </a:xfrm>
          <a:prstGeom prst="chevron">
            <a:avLst>
              <a:gd name="adj" fmla="val 10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6" name="!!105">
            <a:extLst>
              <a:ext uri="{FF2B5EF4-FFF2-40B4-BE49-F238E27FC236}">
                <a16:creationId xmlns:a16="http://schemas.microsoft.com/office/drawing/2014/main" id="{3EDCDE9A-5DFE-E279-AA9D-5E8E8BCFFD44}"/>
              </a:ext>
            </a:extLst>
          </p:cNvPr>
          <p:cNvSpPr/>
          <p:nvPr/>
        </p:nvSpPr>
        <p:spPr>
          <a:xfrm rot="2903585">
            <a:off x="2778855" y="2583716"/>
            <a:ext cx="65062" cy="76074"/>
          </a:xfrm>
          <a:prstGeom prst="chevron">
            <a:avLst>
              <a:gd name="adj" fmla="val 10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6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098" y="1045339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Image conversion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0FABBC-B306-EE04-563E-BFC878ACC3DA}"/>
              </a:ext>
            </a:extLst>
          </p:cNvPr>
          <p:cNvSpPr txBox="1"/>
          <p:nvPr/>
        </p:nvSpPr>
        <p:spPr>
          <a:xfrm>
            <a:off x="2264314" y="1693210"/>
            <a:ext cx="4615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000" b="1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Reverse process of tensor conversion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E7FC91-E009-B53E-A326-35409D9E5DCE}"/>
                  </a:ext>
                </a:extLst>
              </p:cNvPr>
              <p:cNvSpPr txBox="1"/>
              <p:nvPr/>
            </p:nvSpPr>
            <p:spPr>
              <a:xfrm>
                <a:off x="1290308" y="2361245"/>
                <a:ext cx="2724345" cy="2208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MY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MY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MY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0.6314, 0.5804, 0.5020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0.5529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0.6196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0.5412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0.4392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0.5294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0.5412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  <m:r>
                                <a:rPr lang="en-MY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MY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MY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0.5569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0.5137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0.4353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0.4784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0.5529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0.4745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0.3686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0.4588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0.4706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  <m:r>
                                <a:rPr lang="en-MY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MY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MY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0.4902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0.4431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0.3647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0.4118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0.4745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0.3961</m:t>
                                          </m:r>
                                        </m:e>
                                      </m:d>
                                      <m:r>
                                        <a:rPr lang="en-MY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0.2902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0.3804</m:t>
                                          </m:r>
                                          <m:r>
                                            <a:rPr lang="en-MY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MY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0.3922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MY" dirty="0">
                  <a:solidFill>
                    <a:schemeClr val="bg1"/>
                  </a:solidFill>
                  <a:latin typeface="Nunito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E7FC91-E009-B53E-A326-35409D9E5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08" y="2361245"/>
                <a:ext cx="2724345" cy="2208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!!112">
            <a:extLst>
              <a:ext uri="{FF2B5EF4-FFF2-40B4-BE49-F238E27FC236}">
                <a16:creationId xmlns:a16="http://schemas.microsoft.com/office/drawing/2014/main" id="{AB4AE8B6-1237-A277-1464-5E1ACE90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59" y="2607100"/>
            <a:ext cx="1730775" cy="171678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5568759-4E27-3B74-971E-ABA41EC83BF1}"/>
              </a:ext>
            </a:extLst>
          </p:cNvPr>
          <p:cNvSpPr/>
          <p:nvPr/>
        </p:nvSpPr>
        <p:spPr>
          <a:xfrm>
            <a:off x="4248685" y="3313840"/>
            <a:ext cx="646627" cy="303300"/>
          </a:xfrm>
          <a:prstGeom prst="rightArrow">
            <a:avLst>
              <a:gd name="adj1" fmla="val 28001"/>
              <a:gd name="adj2" fmla="val 531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24410F-3663-E6E2-1FC6-329709D3A357}"/>
              </a:ext>
            </a:extLst>
          </p:cNvPr>
          <p:cNvSpPr txBox="1"/>
          <p:nvPr/>
        </p:nvSpPr>
        <p:spPr>
          <a:xfrm>
            <a:off x="1957418" y="2127510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Rank 3 Tensor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11A3F-BB42-5A4F-2A0B-C1C00EEA6DF5}"/>
              </a:ext>
            </a:extLst>
          </p:cNvPr>
          <p:cNvSpPr txBox="1"/>
          <p:nvPr/>
        </p:nvSpPr>
        <p:spPr>
          <a:xfrm>
            <a:off x="5871232" y="2287506"/>
            <a:ext cx="697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b="1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Image</a:t>
            </a:r>
          </a:p>
        </p:txBody>
      </p:sp>
      <p:sp>
        <p:nvSpPr>
          <p:cNvPr id="22" name="!!1">
            <a:extLst>
              <a:ext uri="{FF2B5EF4-FFF2-40B4-BE49-F238E27FC236}">
                <a16:creationId xmlns:a16="http://schemas.microsoft.com/office/drawing/2014/main" id="{415511DB-0E44-FB29-B9B2-ECE874E59A7E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23" name="!!2">
            <a:extLst>
              <a:ext uri="{FF2B5EF4-FFF2-40B4-BE49-F238E27FC236}">
                <a16:creationId xmlns:a16="http://schemas.microsoft.com/office/drawing/2014/main" id="{A45617EA-FC69-568F-27A3-288CF8A173E2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24" name="!!3">
            <a:extLst>
              <a:ext uri="{FF2B5EF4-FFF2-40B4-BE49-F238E27FC236}">
                <a16:creationId xmlns:a16="http://schemas.microsoft.com/office/drawing/2014/main" id="{580C0136-459C-9CC0-0F43-AA2AB2466BCD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25" name="!!4">
            <a:extLst>
              <a:ext uri="{FF2B5EF4-FFF2-40B4-BE49-F238E27FC236}">
                <a16:creationId xmlns:a16="http://schemas.microsoft.com/office/drawing/2014/main" id="{CCCBAF27-C4BF-FEFB-E392-FEDAED6415D7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26" name="!!5">
            <a:extLst>
              <a:ext uri="{FF2B5EF4-FFF2-40B4-BE49-F238E27FC236}">
                <a16:creationId xmlns:a16="http://schemas.microsoft.com/office/drawing/2014/main" id="{96F8D794-5E6A-3CCB-0651-0CB02668994F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solidFill>
            <a:srgbClr val="C0FEFF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27" name="!!6">
            <a:extLst>
              <a:ext uri="{FF2B5EF4-FFF2-40B4-BE49-F238E27FC236}">
                <a16:creationId xmlns:a16="http://schemas.microsoft.com/office/drawing/2014/main" id="{C3595A09-2B4A-E994-2AA6-6EDBF9A2B3BA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28" name="!!7">
            <a:extLst>
              <a:ext uri="{FF2B5EF4-FFF2-40B4-BE49-F238E27FC236}">
                <a16:creationId xmlns:a16="http://schemas.microsoft.com/office/drawing/2014/main" id="{3BD4E78D-26E6-B65E-056F-4A160E1D559B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29" name="!!11">
            <a:extLst>
              <a:ext uri="{FF2B5EF4-FFF2-40B4-BE49-F238E27FC236}">
                <a16:creationId xmlns:a16="http://schemas.microsoft.com/office/drawing/2014/main" id="{B29D2B97-6648-4F73-4B0A-0E3BA4D7853A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21">
            <a:extLst>
              <a:ext uri="{FF2B5EF4-FFF2-40B4-BE49-F238E27FC236}">
                <a16:creationId xmlns:a16="http://schemas.microsoft.com/office/drawing/2014/main" id="{04689E20-DEC4-8727-5591-8FD699EF37D8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31">
            <a:extLst>
              <a:ext uri="{FF2B5EF4-FFF2-40B4-BE49-F238E27FC236}">
                <a16:creationId xmlns:a16="http://schemas.microsoft.com/office/drawing/2014/main" id="{0BA15792-6734-767C-39B2-C729D52EA16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!!41">
            <a:extLst>
              <a:ext uri="{FF2B5EF4-FFF2-40B4-BE49-F238E27FC236}">
                <a16:creationId xmlns:a16="http://schemas.microsoft.com/office/drawing/2014/main" id="{2A770EB3-76EA-F529-CC5C-FE8803D5B25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!!51">
            <a:extLst>
              <a:ext uri="{FF2B5EF4-FFF2-40B4-BE49-F238E27FC236}">
                <a16:creationId xmlns:a16="http://schemas.microsoft.com/office/drawing/2014/main" id="{2B614CF9-6D55-715E-8087-0E1869E119B1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!!61">
            <a:extLst>
              <a:ext uri="{FF2B5EF4-FFF2-40B4-BE49-F238E27FC236}">
                <a16:creationId xmlns:a16="http://schemas.microsoft.com/office/drawing/2014/main" id="{9105757E-A9CA-6F61-F31D-C7DF2C062D0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1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A5C1E3E-D57D-CA94-2CF9-0BD774BF8432}"/>
              </a:ext>
            </a:extLst>
          </p:cNvPr>
          <p:cNvSpPr/>
          <p:nvPr/>
        </p:nvSpPr>
        <p:spPr>
          <a:xfrm>
            <a:off x="484909" y="1562568"/>
            <a:ext cx="8174182" cy="3073995"/>
          </a:xfrm>
          <a:prstGeom prst="roundRect">
            <a:avLst>
              <a:gd name="adj" fmla="val 42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100" y="971208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Colour mapping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7CFBF4-1656-8676-65B2-7E8BA3AF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55" y="2934516"/>
            <a:ext cx="1359637" cy="13486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CD6EBD-09D5-C4D2-6834-26F72A01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77" y="1743956"/>
            <a:ext cx="696874" cy="69123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C73CB9-8E4D-2D41-3B23-D778ADC4F822}"/>
              </a:ext>
            </a:extLst>
          </p:cNvPr>
          <p:cNvSpPr/>
          <p:nvPr/>
        </p:nvSpPr>
        <p:spPr>
          <a:xfrm>
            <a:off x="4161218" y="1739154"/>
            <a:ext cx="821563" cy="698648"/>
          </a:xfrm>
          <a:prstGeom prst="roundRect">
            <a:avLst/>
          </a:prstGeom>
          <a:noFill/>
          <a:ln>
            <a:solidFill>
              <a:srgbClr val="065A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Auto White Balance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8908BD-0B12-C003-3CD6-2AD437ADCD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59748" y="1743955"/>
            <a:ext cx="696874" cy="691239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9DBE838-59B9-3574-1835-2F3C4E301D0B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5400000" flipH="1" flipV="1">
            <a:off x="4571998" y="1099009"/>
            <a:ext cx="1" cy="2672371"/>
          </a:xfrm>
          <a:prstGeom prst="bentConnector3">
            <a:avLst>
              <a:gd name="adj1" fmla="val -2286000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D6E88DE-7E8C-263D-63E9-5F1C7A4BD598}"/>
              </a:ext>
            </a:extLst>
          </p:cNvPr>
          <p:cNvCxnSpPr>
            <a:stCxn id="16" idx="0"/>
            <a:endCxn id="17" idx="1"/>
          </p:cNvCxnSpPr>
          <p:nvPr/>
        </p:nvCxnSpPr>
        <p:spPr>
          <a:xfrm rot="5400000" flipH="1" flipV="1">
            <a:off x="1888105" y="1935245"/>
            <a:ext cx="844940" cy="115360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B11100-FA87-EE85-81EA-48C458ECC906}"/>
                  </a:ext>
                </a:extLst>
              </p:cNvPr>
              <p:cNvSpPr txBox="1"/>
              <p:nvPr/>
            </p:nvSpPr>
            <p:spPr>
              <a:xfrm>
                <a:off x="3676575" y="2651006"/>
                <a:ext cx="17908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b="0" dirty="0"/>
                  <a:t>Mapping function, </a:t>
                </a:r>
                <a14:m>
                  <m:oMath xmlns:m="http://schemas.openxmlformats.org/officeDocument/2006/math">
                    <m:r>
                      <a:rPr lang="en-MY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B11100-FA87-EE85-81EA-48C458ECC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575" y="2651006"/>
                <a:ext cx="1790845" cy="307777"/>
              </a:xfrm>
              <a:prstGeom prst="rect">
                <a:avLst/>
              </a:prstGeom>
              <a:blipFill>
                <a:blip r:embed="rId3"/>
                <a:stretch>
                  <a:fillRect l="-1020" t="-4000" b="-2000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A1C74F7-5EFB-F5F5-0193-933A304F49C5}"/>
              </a:ext>
            </a:extLst>
          </p:cNvPr>
          <p:cNvSpPr txBox="1"/>
          <p:nvPr/>
        </p:nvSpPr>
        <p:spPr>
          <a:xfrm>
            <a:off x="3676574" y="2448639"/>
            <a:ext cx="1790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000" b="0" dirty="0">
                <a:latin typeface="Nunito" pitchFamily="2" charset="0"/>
              </a:rPr>
              <a:t>Polynomial Fitting</a:t>
            </a:r>
            <a:endParaRPr lang="en-MY" sz="1000" dirty="0">
              <a:latin typeface="Nunito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A17DA8-CF04-C85B-8FCE-0B9AE2BB438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3584251" y="2088478"/>
            <a:ext cx="576967" cy="10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9362E7-8CA2-A22F-DE01-DA05460AB566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4982781" y="2088478"/>
            <a:ext cx="576967" cy="10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CB4D158-4120-2745-088C-FF728325C938}"/>
                  </a:ext>
                </a:extLst>
              </p:cNvPr>
              <p:cNvSpPr txBox="1"/>
              <p:nvPr/>
            </p:nvSpPr>
            <p:spPr>
              <a:xfrm>
                <a:off x="3676574" y="3268705"/>
                <a:ext cx="179084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MY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MY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MY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MY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MY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MY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MY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CB4D158-4120-2745-088C-FF728325C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574" y="3268705"/>
                <a:ext cx="1790845" cy="307777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0EB045-612A-CAE7-ED69-5850D8C63BC0}"/>
              </a:ext>
            </a:extLst>
          </p:cNvPr>
          <p:cNvCxnSpPr>
            <a:cxnSpLocks/>
          </p:cNvCxnSpPr>
          <p:nvPr/>
        </p:nvCxnSpPr>
        <p:spPr>
          <a:xfrm>
            <a:off x="2413592" y="3608836"/>
            <a:ext cx="4316809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E5BEA80-D50C-E237-8CE0-2136DF8E3A38}"/>
              </a:ext>
            </a:extLst>
          </p:cNvPr>
          <p:cNvSpPr txBox="1"/>
          <p:nvPr/>
        </p:nvSpPr>
        <p:spPr>
          <a:xfrm>
            <a:off x="1355034" y="1864649"/>
            <a:ext cx="1790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000" b="0" dirty="0">
                <a:latin typeface="Nunito" pitchFamily="2" charset="0"/>
              </a:rPr>
              <a:t>Down Sampled</a:t>
            </a:r>
            <a:endParaRPr lang="en-MY" sz="1000" dirty="0">
              <a:latin typeface="Nunito" pitchFamily="2" charset="0"/>
            </a:endParaRPr>
          </a:p>
        </p:txBody>
      </p:sp>
      <p:sp>
        <p:nvSpPr>
          <p:cNvPr id="21" name="!!1">
            <a:extLst>
              <a:ext uri="{FF2B5EF4-FFF2-40B4-BE49-F238E27FC236}">
                <a16:creationId xmlns:a16="http://schemas.microsoft.com/office/drawing/2014/main" id="{4D0D70E2-F246-49E1-C482-BD81AB7FC003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23" name="!!2">
            <a:extLst>
              <a:ext uri="{FF2B5EF4-FFF2-40B4-BE49-F238E27FC236}">
                <a16:creationId xmlns:a16="http://schemas.microsoft.com/office/drawing/2014/main" id="{E747DD53-CD88-A5AA-DE99-8FD50A84ECC7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24" name="!!3">
            <a:extLst>
              <a:ext uri="{FF2B5EF4-FFF2-40B4-BE49-F238E27FC236}">
                <a16:creationId xmlns:a16="http://schemas.microsoft.com/office/drawing/2014/main" id="{D08332F5-719D-4870-41DD-55DD1D9DA9AD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25" name="!!4">
            <a:extLst>
              <a:ext uri="{FF2B5EF4-FFF2-40B4-BE49-F238E27FC236}">
                <a16:creationId xmlns:a16="http://schemas.microsoft.com/office/drawing/2014/main" id="{BCBDB307-2D90-9970-D90F-805C66B0F0F6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26" name="!!5">
            <a:extLst>
              <a:ext uri="{FF2B5EF4-FFF2-40B4-BE49-F238E27FC236}">
                <a16:creationId xmlns:a16="http://schemas.microsoft.com/office/drawing/2014/main" id="{00D30AE4-E15A-AAD5-A3EE-229BAB3BE228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27" name="!!6">
            <a:extLst>
              <a:ext uri="{FF2B5EF4-FFF2-40B4-BE49-F238E27FC236}">
                <a16:creationId xmlns:a16="http://schemas.microsoft.com/office/drawing/2014/main" id="{8A69ED5E-1F25-C099-8C2F-071A7C8EB639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solidFill>
            <a:srgbClr val="C0FEFF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28" name="!!7">
            <a:extLst>
              <a:ext uri="{FF2B5EF4-FFF2-40B4-BE49-F238E27FC236}">
                <a16:creationId xmlns:a16="http://schemas.microsoft.com/office/drawing/2014/main" id="{4D9C21A5-9B6C-9FC6-C742-5CF31EEFAF9F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29" name="!!11">
            <a:extLst>
              <a:ext uri="{FF2B5EF4-FFF2-40B4-BE49-F238E27FC236}">
                <a16:creationId xmlns:a16="http://schemas.microsoft.com/office/drawing/2014/main" id="{5F1DC1F9-078E-B71F-9A56-1DD481420D1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!!21">
            <a:extLst>
              <a:ext uri="{FF2B5EF4-FFF2-40B4-BE49-F238E27FC236}">
                <a16:creationId xmlns:a16="http://schemas.microsoft.com/office/drawing/2014/main" id="{9BCCD77F-5D57-82F8-10AD-D8838387A5B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!!31">
            <a:extLst>
              <a:ext uri="{FF2B5EF4-FFF2-40B4-BE49-F238E27FC236}">
                <a16:creationId xmlns:a16="http://schemas.microsoft.com/office/drawing/2014/main" id="{E4419264-68C3-E550-2D31-B3206FDF948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!!41">
            <a:extLst>
              <a:ext uri="{FF2B5EF4-FFF2-40B4-BE49-F238E27FC236}">
                <a16:creationId xmlns:a16="http://schemas.microsoft.com/office/drawing/2014/main" id="{1CFB30DE-0A4D-38B5-5A26-85044CD2147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!!51">
            <a:extLst>
              <a:ext uri="{FF2B5EF4-FFF2-40B4-BE49-F238E27FC236}">
                <a16:creationId xmlns:a16="http://schemas.microsoft.com/office/drawing/2014/main" id="{CC22B65F-FAAA-948E-1EB4-43D61124E44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!!61">
            <a:extLst>
              <a:ext uri="{FF2B5EF4-FFF2-40B4-BE49-F238E27FC236}">
                <a16:creationId xmlns:a16="http://schemas.microsoft.com/office/drawing/2014/main" id="{D17A993B-952C-DB99-79C6-3C105B4A5CE0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BBAA0C2D-E03E-BD75-FC78-ED10086634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30401" y="2958783"/>
            <a:ext cx="1359637" cy="1348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9C673-03AD-B05B-ECDE-376C5E63D6D1}"/>
                  </a:ext>
                </a:extLst>
              </p:cNvPr>
              <p:cNvSpPr txBox="1"/>
              <p:nvPr/>
            </p:nvSpPr>
            <p:spPr>
              <a:xfrm>
                <a:off x="3377766" y="3996438"/>
                <a:ext cx="25896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MY" dirty="0">
                    <a:latin typeface="Nunito" pitchFamily="2" charset="0"/>
                  </a:rPr>
                  <a:t>Polynomial kernel function, </a:t>
                </a:r>
                <a14:m>
                  <m:oMath xmlns:m="http://schemas.openxmlformats.org/officeDocument/2006/math">
                    <m:r>
                      <a:rPr lang="en-MY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M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9C673-03AD-B05B-ECDE-376C5E63D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766" y="3996438"/>
                <a:ext cx="2589687" cy="307777"/>
              </a:xfrm>
              <a:prstGeom prst="rect">
                <a:avLst/>
              </a:prstGeom>
              <a:blipFill>
                <a:blip r:embed="rId5"/>
                <a:stretch>
                  <a:fillRect l="-706" t="-2000" b="-22000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93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7F331FD-6FCD-BBC0-7493-BF4FC890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811" y="2072460"/>
            <a:ext cx="2356074" cy="1767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100" y="1280364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D8032-828F-A596-325C-EA6DF22BD46A}"/>
              </a:ext>
            </a:extLst>
          </p:cNvPr>
          <p:cNvSpPr txBox="1"/>
          <p:nvPr/>
        </p:nvSpPr>
        <p:spPr>
          <a:xfrm>
            <a:off x="1049296" y="2331423"/>
            <a:ext cx="2967479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b="1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Final Output of Proposed System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Colour images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Removed haze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Restored actual colour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MY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Details preserved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2A7298-C3E5-13CD-BD21-4E39D8555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541" y="2881079"/>
            <a:ext cx="2356074" cy="1767056"/>
          </a:xfrm>
          <a:prstGeom prst="rect">
            <a:avLst/>
          </a:prstGeom>
        </p:spPr>
      </p:pic>
      <p:sp>
        <p:nvSpPr>
          <p:cNvPr id="17" name="!!1">
            <a:extLst>
              <a:ext uri="{FF2B5EF4-FFF2-40B4-BE49-F238E27FC236}">
                <a16:creationId xmlns:a16="http://schemas.microsoft.com/office/drawing/2014/main" id="{C429922C-D466-726F-F65A-12B41EE050E6}"/>
              </a:ext>
            </a:extLst>
          </p:cNvPr>
          <p:cNvSpPr/>
          <p:nvPr/>
        </p:nvSpPr>
        <p:spPr>
          <a:xfrm>
            <a:off x="631850" y="506937"/>
            <a:ext cx="569551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Input</a:t>
            </a:r>
          </a:p>
        </p:txBody>
      </p:sp>
      <p:sp>
        <p:nvSpPr>
          <p:cNvPr id="19" name="!!2">
            <a:extLst>
              <a:ext uri="{FF2B5EF4-FFF2-40B4-BE49-F238E27FC236}">
                <a16:creationId xmlns:a16="http://schemas.microsoft.com/office/drawing/2014/main" id="{13E6DEE8-84E1-B6B4-5125-78BAFF8CAF27}"/>
              </a:ext>
            </a:extLst>
          </p:cNvPr>
          <p:cNvSpPr/>
          <p:nvPr/>
        </p:nvSpPr>
        <p:spPr>
          <a:xfrm>
            <a:off x="1436898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Tensor Conversion</a:t>
            </a:r>
          </a:p>
        </p:txBody>
      </p:sp>
      <p:sp>
        <p:nvSpPr>
          <p:cNvPr id="21" name="!!3">
            <a:extLst>
              <a:ext uri="{FF2B5EF4-FFF2-40B4-BE49-F238E27FC236}">
                <a16:creationId xmlns:a16="http://schemas.microsoft.com/office/drawing/2014/main" id="{3A54C497-0492-0096-8FB9-1894ACAFB24B}"/>
              </a:ext>
            </a:extLst>
          </p:cNvPr>
          <p:cNvSpPr/>
          <p:nvPr/>
        </p:nvSpPr>
        <p:spPr>
          <a:xfrm>
            <a:off x="2652481" y="506937"/>
            <a:ext cx="1232056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Formation Model</a:t>
            </a:r>
          </a:p>
        </p:txBody>
      </p:sp>
      <p:sp>
        <p:nvSpPr>
          <p:cNvPr id="22" name="!!4">
            <a:extLst>
              <a:ext uri="{FF2B5EF4-FFF2-40B4-BE49-F238E27FC236}">
                <a16:creationId xmlns:a16="http://schemas.microsoft.com/office/drawing/2014/main" id="{509B489F-FEDD-B88B-A64E-2A0ECFA6B820}"/>
              </a:ext>
            </a:extLst>
          </p:cNvPr>
          <p:cNvSpPr/>
          <p:nvPr/>
        </p:nvSpPr>
        <p:spPr>
          <a:xfrm>
            <a:off x="4122592" y="506615"/>
            <a:ext cx="1098507" cy="367417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Auto White Balance Model</a:t>
            </a:r>
          </a:p>
        </p:txBody>
      </p:sp>
      <p:sp>
        <p:nvSpPr>
          <p:cNvPr id="23" name="!!5">
            <a:extLst>
              <a:ext uri="{FF2B5EF4-FFF2-40B4-BE49-F238E27FC236}">
                <a16:creationId xmlns:a16="http://schemas.microsoft.com/office/drawing/2014/main" id="{E013EEF1-14B6-7D8B-C6EC-E07E933A2CE5}"/>
              </a:ext>
            </a:extLst>
          </p:cNvPr>
          <p:cNvSpPr/>
          <p:nvPr/>
        </p:nvSpPr>
        <p:spPr>
          <a:xfrm>
            <a:off x="5459154" y="506615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Image Conversion</a:t>
            </a:r>
          </a:p>
        </p:txBody>
      </p:sp>
      <p:sp>
        <p:nvSpPr>
          <p:cNvPr id="24" name="!!6">
            <a:extLst>
              <a:ext uri="{FF2B5EF4-FFF2-40B4-BE49-F238E27FC236}">
                <a16:creationId xmlns:a16="http://schemas.microsoft.com/office/drawing/2014/main" id="{DE632D7C-E739-3918-EFF5-26907D9E328D}"/>
              </a:ext>
            </a:extLst>
          </p:cNvPr>
          <p:cNvSpPr/>
          <p:nvPr/>
        </p:nvSpPr>
        <p:spPr>
          <a:xfrm>
            <a:off x="6673903" y="506937"/>
            <a:ext cx="976694" cy="36741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bg1"/>
                </a:solidFill>
                <a:latin typeface="Nunito" pitchFamily="2" charset="0"/>
              </a:rPr>
              <a:t>Colour Mapping</a:t>
            </a:r>
          </a:p>
        </p:txBody>
      </p:sp>
      <p:sp>
        <p:nvSpPr>
          <p:cNvPr id="25" name="!!7">
            <a:extLst>
              <a:ext uri="{FF2B5EF4-FFF2-40B4-BE49-F238E27FC236}">
                <a16:creationId xmlns:a16="http://schemas.microsoft.com/office/drawing/2014/main" id="{CB9EB3F0-65D3-841B-B7D7-49456662C9D5}"/>
              </a:ext>
            </a:extLst>
          </p:cNvPr>
          <p:cNvSpPr/>
          <p:nvPr/>
        </p:nvSpPr>
        <p:spPr>
          <a:xfrm>
            <a:off x="7888652" y="506937"/>
            <a:ext cx="673302" cy="367416"/>
          </a:xfrm>
          <a:prstGeom prst="roundRect">
            <a:avLst/>
          </a:prstGeom>
          <a:solidFill>
            <a:srgbClr val="C0FEFF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000" b="1" dirty="0">
                <a:solidFill>
                  <a:schemeClr val="tx1"/>
                </a:solidFill>
                <a:latin typeface="Nunito" pitchFamily="2" charset="0"/>
              </a:rPr>
              <a:t>Output</a:t>
            </a:r>
          </a:p>
        </p:txBody>
      </p:sp>
      <p:cxnSp>
        <p:nvCxnSpPr>
          <p:cNvPr id="26" name="!!11">
            <a:extLst>
              <a:ext uri="{FF2B5EF4-FFF2-40B4-BE49-F238E27FC236}">
                <a16:creationId xmlns:a16="http://schemas.microsoft.com/office/drawing/2014/main" id="{28BE0B6F-FBB4-5F4D-9120-2FBAD4FF5A78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1201401" y="690645"/>
            <a:ext cx="235497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!!21">
            <a:extLst>
              <a:ext uri="{FF2B5EF4-FFF2-40B4-BE49-F238E27FC236}">
                <a16:creationId xmlns:a16="http://schemas.microsoft.com/office/drawing/2014/main" id="{32B2CC20-0C88-725C-4969-98F90C9F6286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2413592" y="690645"/>
            <a:ext cx="238889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!!31">
            <a:extLst>
              <a:ext uri="{FF2B5EF4-FFF2-40B4-BE49-F238E27FC236}">
                <a16:creationId xmlns:a16="http://schemas.microsoft.com/office/drawing/2014/main" id="{E8F1C17C-3CFB-B49F-1C24-CCEE0EDC063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884537" y="690324"/>
            <a:ext cx="238055" cy="32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!!41">
            <a:extLst>
              <a:ext uri="{FF2B5EF4-FFF2-40B4-BE49-F238E27FC236}">
                <a16:creationId xmlns:a16="http://schemas.microsoft.com/office/drawing/2014/main" id="{91538BE4-25CC-9DAE-274A-1F6FAB60809A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221099" y="690323"/>
            <a:ext cx="238055" cy="1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!!51">
            <a:extLst>
              <a:ext uri="{FF2B5EF4-FFF2-40B4-BE49-F238E27FC236}">
                <a16:creationId xmlns:a16="http://schemas.microsoft.com/office/drawing/2014/main" id="{D1586B6A-B720-A693-3521-760CC58604D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6435848" y="690323"/>
            <a:ext cx="238055" cy="322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61">
            <a:extLst>
              <a:ext uri="{FF2B5EF4-FFF2-40B4-BE49-F238E27FC236}">
                <a16:creationId xmlns:a16="http://schemas.microsoft.com/office/drawing/2014/main" id="{0B37C08F-1862-D9C5-7ACB-3B39DD59074D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650597" y="690645"/>
            <a:ext cx="238055" cy="0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371979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Experimental setup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5C7B814-162E-FA26-CA8B-B7FAB3AD6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62209"/>
              </p:ext>
            </p:extLst>
          </p:nvPr>
        </p:nvGraphicFramePr>
        <p:xfrm>
          <a:off x="414010" y="997779"/>
          <a:ext cx="8315980" cy="3685981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1358084">
                  <a:extLst>
                    <a:ext uri="{9D8B030D-6E8A-4147-A177-3AD203B41FA5}">
                      <a16:colId xmlns:a16="http://schemas.microsoft.com/office/drawing/2014/main" val="2475805083"/>
                    </a:ext>
                  </a:extLst>
                </a:gridCol>
                <a:gridCol w="650208">
                  <a:extLst>
                    <a:ext uri="{9D8B030D-6E8A-4147-A177-3AD203B41FA5}">
                      <a16:colId xmlns:a16="http://schemas.microsoft.com/office/drawing/2014/main" val="2421945864"/>
                    </a:ext>
                  </a:extLst>
                </a:gridCol>
                <a:gridCol w="4410689">
                  <a:extLst>
                    <a:ext uri="{9D8B030D-6E8A-4147-A177-3AD203B41FA5}">
                      <a16:colId xmlns:a16="http://schemas.microsoft.com/office/drawing/2014/main" val="1869148275"/>
                    </a:ext>
                  </a:extLst>
                </a:gridCol>
                <a:gridCol w="1896999">
                  <a:extLst>
                    <a:ext uri="{9D8B030D-6E8A-4147-A177-3AD203B41FA5}">
                      <a16:colId xmlns:a16="http://schemas.microsoft.com/office/drawing/2014/main" val="3225427594"/>
                    </a:ext>
                  </a:extLst>
                </a:gridCol>
              </a:tblGrid>
              <a:tr h="424621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Materials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Unit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Properties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Function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337274"/>
                  </a:ext>
                </a:extLst>
              </a:tr>
              <a:tr h="549698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it-IT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Model: HP Pavilion Laptop 15ec0xxx</a:t>
                      </a:r>
                      <a:endParaRPr lang="en-US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Processor: AMD Ryzen 7 4800H with Radeon Graphics 2.90 GHz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RAM: 16.00GB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System type: 64-bit operating system, x64-based processor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To store image</a:t>
                      </a:r>
                    </a:p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conduct the experiment with python and integrated </a:t>
                      </a:r>
                      <a:r>
                        <a:rPr lang="en-US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softwarejj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552929"/>
                  </a:ext>
                </a:extLst>
              </a:tr>
              <a:tr h="549698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Visual Studio Code</a:t>
                      </a:r>
                    </a:p>
                  </a:txBody>
                  <a:tcPr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Version: 1.80.0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System type: 64-bit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Integrated Development Environment (IDE) for python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Ve</a:t>
                      </a:r>
                    </a:p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Inte</a:t>
                      </a:r>
                      <a:endParaRPr lang="en-US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jj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l"/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951378"/>
                  </a:ext>
                </a:extLst>
              </a:tr>
              <a:tr h="549698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Online Dataset</a:t>
                      </a:r>
                    </a:p>
                  </a:txBody>
                  <a:tcPr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UIEB dataset consists of 890 training pair images and 60 challenge images 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EUVP dataset consists of 2185 training pair images and 130 validation images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Ve</a:t>
                      </a:r>
                    </a:p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Inte</a:t>
                      </a:r>
                      <a:endParaRPr lang="en-US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marL="285750" indent="-285750" algn="l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jj</a:t>
                      </a:r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  <a:p>
                      <a:pPr algn="l"/>
                      <a:endParaRPr lang="en-MY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1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01914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EEF70-20C8-1B6A-19B7-7CEEFEA4E51F}"/>
              </a:ext>
            </a:extLst>
          </p:cNvPr>
          <p:cNvSpPr txBox="1"/>
          <p:nvPr/>
        </p:nvSpPr>
        <p:spPr>
          <a:xfrm>
            <a:off x="495606" y="1476423"/>
            <a:ext cx="251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b="1" dirty="0">
                <a:solidFill>
                  <a:srgbClr val="01BEC0"/>
                </a:solidFill>
                <a:latin typeface="Nunito" pitchFamily="2" charset="0"/>
              </a:rPr>
              <a:t>Deep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617E74-4228-2457-AE1A-0A78F8425B6B}"/>
              </a:ext>
            </a:extLst>
          </p:cNvPr>
          <p:cNvSpPr txBox="1"/>
          <p:nvPr/>
        </p:nvSpPr>
        <p:spPr>
          <a:xfrm>
            <a:off x="495606" y="2035810"/>
            <a:ext cx="487911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</a:rPr>
              <a:t>Subfield of machine learning</a:t>
            </a:r>
          </a:p>
          <a:p>
            <a:pPr marL="342900" indent="-34290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</a:rPr>
              <a:t>Train &amp; learn from data</a:t>
            </a:r>
          </a:p>
          <a:p>
            <a:pPr marL="342900" indent="-34290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</a:rPr>
              <a:t>Consist of multiple interconnected artificial neural network</a:t>
            </a:r>
          </a:p>
          <a:p>
            <a:pPr marL="342900" indent="-342900">
              <a:spcAft>
                <a:spcPts val="1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</a:rPr>
              <a:t>Used in object detection &amp; classification</a:t>
            </a:r>
          </a:p>
        </p:txBody>
      </p:sp>
      <p:pic>
        <p:nvPicPr>
          <p:cNvPr id="1026" name="Picture 2" descr="Is deep learning overhyped? - TechTalks">
            <a:extLst>
              <a:ext uri="{FF2B5EF4-FFF2-40B4-BE49-F238E27FC236}">
                <a16:creationId xmlns:a16="http://schemas.microsoft.com/office/drawing/2014/main" id="{A798322D-7EEA-CE7D-9665-6F7CEFC7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76" y="2295352"/>
            <a:ext cx="2866662" cy="159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!!2.5">
            <a:extLst>
              <a:ext uri="{FF2B5EF4-FFF2-40B4-BE49-F238E27FC236}">
                <a16:creationId xmlns:a16="http://schemas.microsoft.com/office/drawing/2014/main" id="{18E0CEFE-8D1F-06FE-5A41-4CA8F5CF4618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!!2">
            <a:extLst>
              <a:ext uri="{FF2B5EF4-FFF2-40B4-BE49-F238E27FC236}">
                <a16:creationId xmlns:a16="http://schemas.microsoft.com/office/drawing/2014/main" id="{EFDD9EBF-DDA1-71AA-6890-F2EFDCD7182F}"/>
              </a:ext>
            </a:extLst>
          </p:cNvPr>
          <p:cNvSpPr txBox="1"/>
          <p:nvPr/>
        </p:nvSpPr>
        <p:spPr>
          <a:xfrm>
            <a:off x="2525348" y="513845"/>
            <a:ext cx="40933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95510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371979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Benchmarking - Evaluation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5C7B814-162E-FA26-CA8B-B7FAB3AD6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520956"/>
              </p:ext>
            </p:extLst>
          </p:nvPr>
        </p:nvGraphicFramePr>
        <p:xfrm>
          <a:off x="417790" y="997779"/>
          <a:ext cx="8308419" cy="3298188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2434889">
                  <a:extLst>
                    <a:ext uri="{9D8B030D-6E8A-4147-A177-3AD203B41FA5}">
                      <a16:colId xmlns:a16="http://schemas.microsoft.com/office/drawing/2014/main" val="2475805083"/>
                    </a:ext>
                  </a:extLst>
                </a:gridCol>
                <a:gridCol w="2881371">
                  <a:extLst>
                    <a:ext uri="{9D8B030D-6E8A-4147-A177-3AD203B41FA5}">
                      <a16:colId xmlns:a16="http://schemas.microsoft.com/office/drawing/2014/main" val="1869148275"/>
                    </a:ext>
                  </a:extLst>
                </a:gridCol>
                <a:gridCol w="2992159">
                  <a:extLst>
                    <a:ext uri="{9D8B030D-6E8A-4147-A177-3AD203B41FA5}">
                      <a16:colId xmlns:a16="http://schemas.microsoft.com/office/drawing/2014/main" val="3225427594"/>
                    </a:ext>
                  </a:extLst>
                </a:gridCol>
              </a:tblGrid>
              <a:tr h="549698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Parameters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Benchmark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337274"/>
                  </a:ext>
                </a:extLst>
              </a:tr>
              <a:tr h="549698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Peak Signal-to-Noise Ratio (PSNR)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Higher value, better quality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Noise</a:t>
                      </a:r>
                    </a:p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Quality of general image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552929"/>
                  </a:ext>
                </a:extLst>
              </a:tr>
              <a:tr h="549698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Structural Similarity Index Measure (SSIM)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Higher value, more details preserved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Similarity</a:t>
                      </a:r>
                    </a:p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Preserving details in image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951378"/>
                  </a:ext>
                </a:extLst>
              </a:tr>
              <a:tr h="549698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Patch-Based Contrast Quality Index (PCQI)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Higher value, better quality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Quality of contrast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1230"/>
                  </a:ext>
                </a:extLst>
              </a:tr>
              <a:tr h="549698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Underwater Image Quality Measure (UIQM)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Higher value, better quality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Sharpness, contrast, colourfulness</a:t>
                      </a:r>
                    </a:p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Quality of underwater image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11253"/>
                  </a:ext>
                </a:extLst>
              </a:tr>
              <a:tr h="549698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Underwater Colour Image Quality Evaluation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Higher value, better quality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Contrast, luminance, saturation</a:t>
                      </a:r>
                    </a:p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Quality of underwater image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52827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7C088DA-02E8-1427-116A-82FCF1D50904}"/>
              </a:ext>
            </a:extLst>
          </p:cNvPr>
          <p:cNvSpPr/>
          <p:nvPr/>
        </p:nvSpPr>
        <p:spPr>
          <a:xfrm>
            <a:off x="379828" y="1549679"/>
            <a:ext cx="8383811" cy="6351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D39321-E1A0-7BF7-EB4C-D3AAD022640B}"/>
              </a:ext>
            </a:extLst>
          </p:cNvPr>
          <p:cNvSpPr/>
          <p:nvPr/>
        </p:nvSpPr>
        <p:spPr>
          <a:xfrm>
            <a:off x="379826" y="2101068"/>
            <a:ext cx="8383811" cy="6351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53BFBD-45C5-BE62-1EDD-43BB1B2557A4}"/>
              </a:ext>
            </a:extLst>
          </p:cNvPr>
          <p:cNvSpPr/>
          <p:nvPr/>
        </p:nvSpPr>
        <p:spPr>
          <a:xfrm>
            <a:off x="379826" y="2652460"/>
            <a:ext cx="8383811" cy="709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85EDD-83EE-15B7-A1B7-E230181EC69A}"/>
              </a:ext>
            </a:extLst>
          </p:cNvPr>
          <p:cNvSpPr/>
          <p:nvPr/>
        </p:nvSpPr>
        <p:spPr>
          <a:xfrm>
            <a:off x="379825" y="3207200"/>
            <a:ext cx="8383811" cy="793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ACBB1B-DA25-569D-F2F1-21B61BE0CBA0}"/>
              </a:ext>
            </a:extLst>
          </p:cNvPr>
          <p:cNvSpPr/>
          <p:nvPr/>
        </p:nvSpPr>
        <p:spPr>
          <a:xfrm>
            <a:off x="379824" y="3757926"/>
            <a:ext cx="8383811" cy="793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31970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A7B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 txBox="1">
            <a:spLocks noGrp="1"/>
          </p:cNvSpPr>
          <p:nvPr>
            <p:ph type="title" idx="2"/>
          </p:nvPr>
        </p:nvSpPr>
        <p:spPr>
          <a:xfrm>
            <a:off x="977897" y="1873530"/>
            <a:ext cx="7188200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effectLst>
                  <a:outerShdw blurRad="50800" dist="63500" dir="2700000" algn="tl" rotWithShape="0">
                    <a:schemeClr val="bg1">
                      <a:alpha val="40000"/>
                    </a:schemeClr>
                  </a:outerShdw>
                </a:effectLst>
              </a:rPr>
              <a:t>Design and implementation</a:t>
            </a:r>
            <a:endParaRPr sz="4400" b="1" dirty="0">
              <a:effectLst>
                <a:outerShdw blurRad="50800" dist="635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658" name="Google Shape;658;p36"/>
          <p:cNvSpPr txBox="1">
            <a:spLocks noGrp="1"/>
          </p:cNvSpPr>
          <p:nvPr>
            <p:ph type="title"/>
          </p:nvPr>
        </p:nvSpPr>
        <p:spPr>
          <a:xfrm>
            <a:off x="3448671" y="1130300"/>
            <a:ext cx="2246653" cy="614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75D7C-99E4-9DAC-7B6B-3B8B3FC8DACF}"/>
              </a:ext>
            </a:extLst>
          </p:cNvPr>
          <p:cNvSpPr txBox="1"/>
          <p:nvPr/>
        </p:nvSpPr>
        <p:spPr>
          <a:xfrm>
            <a:off x="368296" y="2864229"/>
            <a:ext cx="840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MY" sz="1200" dirty="0">
                <a:solidFill>
                  <a:schemeClr val="bg1"/>
                </a:solidFill>
                <a:latin typeface="Nunito" pitchFamily="2" charset="0"/>
              </a:rPr>
              <a:t>USE CASE • STATE MACHINE • ACTIVITY • CLASS • TRAINING • GUI </a:t>
            </a:r>
          </a:p>
        </p:txBody>
      </p:sp>
    </p:spTree>
    <p:extLst>
      <p:ext uri="{BB962C8B-B14F-4D97-AF65-F5344CB8AC3E}">
        <p14:creationId xmlns:p14="http://schemas.microsoft.com/office/powerpoint/2010/main" val="94243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0A4A-F433-E203-58BB-2DAE0D5CED2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Use case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B86AC-6DF2-26F7-2694-0BA71097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07" y="1044650"/>
            <a:ext cx="4447786" cy="3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7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0A4A-F433-E203-58BB-2DAE0D5CED2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State machine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2049B-8B3F-B417-635B-6736BDC3B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80" y="1063700"/>
            <a:ext cx="3012440" cy="35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0A4A-F433-E203-58BB-2DAE0D5CED2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Activity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479D0-E5A7-1E3C-3D33-4346268FF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76"/>
          <a:stretch/>
        </p:blipFill>
        <p:spPr bwMode="auto">
          <a:xfrm>
            <a:off x="621697" y="1073312"/>
            <a:ext cx="3950303" cy="3435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E9237-60D7-CF1B-4C61-E2301C0E9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3" b="4125"/>
          <a:stretch/>
        </p:blipFill>
        <p:spPr bwMode="auto">
          <a:xfrm>
            <a:off x="4679347" y="1841662"/>
            <a:ext cx="3958616" cy="2666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876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0A4A-F433-E203-58BB-2DAE0D5CED2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Class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A37BC5-E0AD-11E2-A75A-C586A2AAD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12" y="993850"/>
            <a:ext cx="3544775" cy="383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1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0A4A-F433-E203-58BB-2DAE0D5CED2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Graphical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343EA-A22C-DA3A-7BF6-7BC04E118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51" y="1576704"/>
            <a:ext cx="3828098" cy="21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5B9F3F-5B2D-925F-A1C5-5C17D31F7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51" y="1576704"/>
            <a:ext cx="3828098" cy="21817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00A4A-F433-E203-58BB-2DAE0D5CED2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31716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B00A4A-F433-E203-58BB-2DAE0D5CED2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Graphical USER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A368E-E545-3331-2C7A-ABC5B8E481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7" y="1128077"/>
            <a:ext cx="5919725" cy="33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7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6B6EF-5C21-8FD0-173B-E17DA87E3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37" y="1128077"/>
            <a:ext cx="5919725" cy="33296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00A4A-F433-E203-58BB-2DAE0D5CED2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Graphical USER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C3451-111E-A0C4-0435-49CF4DC1C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3"/>
          <a:stretch/>
        </p:blipFill>
        <p:spPr bwMode="auto">
          <a:xfrm>
            <a:off x="3456621" y="2691448"/>
            <a:ext cx="5291455" cy="2206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D40A7-973D-E864-BB79-D96AD252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" y="3442092"/>
            <a:ext cx="2928620" cy="14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4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8E0CEFE-8D1F-06FE-5A41-4CA8F5CF4618}"/>
              </a:ext>
            </a:extLst>
          </p:cNvPr>
          <p:cNvSpPr/>
          <p:nvPr/>
        </p:nvSpPr>
        <p:spPr>
          <a:xfrm>
            <a:off x="-129052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84D4C-6FD2-7A97-97E1-D8A52246361A}"/>
              </a:ext>
            </a:extLst>
          </p:cNvPr>
          <p:cNvSpPr txBox="1"/>
          <p:nvPr/>
        </p:nvSpPr>
        <p:spPr>
          <a:xfrm>
            <a:off x="2531092" y="513845"/>
            <a:ext cx="40933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Problem background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B04015-D4F1-C9AF-B5E4-D1D7C98169F7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29600-28A8-8817-815D-A1E80467A5C0}"/>
              </a:ext>
            </a:extLst>
          </p:cNvPr>
          <p:cNvSpPr txBox="1"/>
          <p:nvPr/>
        </p:nvSpPr>
        <p:spPr>
          <a:xfrm>
            <a:off x="2022263" y="1262871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b="1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Degradation of Underwater Image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C20DFD-0796-A89F-2B3A-C149F7175184}"/>
              </a:ext>
            </a:extLst>
          </p:cNvPr>
          <p:cNvSpPr/>
          <p:nvPr/>
        </p:nvSpPr>
        <p:spPr>
          <a:xfrm>
            <a:off x="518614" y="2291139"/>
            <a:ext cx="3589361" cy="2151964"/>
          </a:xfrm>
          <a:prstGeom prst="roundRect">
            <a:avLst>
              <a:gd name="adj" fmla="val 9789"/>
            </a:avLst>
          </a:prstGeom>
          <a:solidFill>
            <a:srgbClr val="01BE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32DA8-B529-54F9-AF62-74544C2123CF}"/>
              </a:ext>
            </a:extLst>
          </p:cNvPr>
          <p:cNvSpPr txBox="1"/>
          <p:nvPr/>
        </p:nvSpPr>
        <p:spPr>
          <a:xfrm>
            <a:off x="627636" y="2446402"/>
            <a:ext cx="3371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MY" sz="1800" b="1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Attenuation of Light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Reflection &amp; refraction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Forward &amp; backward scatter</a:t>
            </a:r>
          </a:p>
          <a:p>
            <a:pPr marL="285750" indent="-285750">
              <a:spcAft>
                <a:spcPts val="1200"/>
              </a:spcAft>
              <a:buClrTx/>
              <a:buFont typeface="Wingdings" panose="05000000000000000000" pitchFamily="2" charset="2"/>
              <a:buChar char="Ø"/>
            </a:pPr>
            <a:r>
              <a:rPr lang="en-MY" sz="1800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Result in </a:t>
            </a:r>
            <a:r>
              <a:rPr lang="en-MY" sz="1800" b="1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reducing light intensity, haze-like effect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D21C3A-51CF-D9EA-422E-FB5C474E18E0}"/>
              </a:ext>
            </a:extLst>
          </p:cNvPr>
          <p:cNvSpPr/>
          <p:nvPr/>
        </p:nvSpPr>
        <p:spPr>
          <a:xfrm>
            <a:off x="5036027" y="2291139"/>
            <a:ext cx="3589361" cy="2151964"/>
          </a:xfrm>
          <a:prstGeom prst="roundRect">
            <a:avLst>
              <a:gd name="adj" fmla="val 9789"/>
            </a:avLst>
          </a:prstGeom>
          <a:solidFill>
            <a:srgbClr val="01BE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410BF-3DAF-815E-8C52-CDDF987930B4}"/>
              </a:ext>
            </a:extLst>
          </p:cNvPr>
          <p:cNvSpPr txBox="1"/>
          <p:nvPr/>
        </p:nvSpPr>
        <p:spPr>
          <a:xfrm>
            <a:off x="5155364" y="2446402"/>
            <a:ext cx="3350685" cy="19967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MY" sz="1800" b="1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Absorption of Light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Colour light being absorbed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Depends on wavelength</a:t>
            </a:r>
          </a:p>
          <a:p>
            <a:pPr marL="285750" indent="-285750">
              <a:spcAft>
                <a:spcPts val="1200"/>
              </a:spcAft>
              <a:buClrTx/>
              <a:buFont typeface="Wingdings" panose="05000000000000000000" pitchFamily="2" charset="2"/>
              <a:buChar char="Ø"/>
            </a:pPr>
            <a:r>
              <a:rPr lang="en-MY" sz="1800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Result in a </a:t>
            </a:r>
            <a:r>
              <a:rPr lang="en-MY" sz="1800" b="1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bluish</a:t>
            </a:r>
            <a:r>
              <a:rPr lang="en-MY" sz="1800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and </a:t>
            </a:r>
            <a:r>
              <a:rPr lang="en-MY" sz="1800" b="1" dirty="0">
                <a:solidFill>
                  <a:schemeClr val="tx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greenish tone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19CFDBF-D383-B556-9DF2-5F6E86F26F9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5400000">
            <a:off x="3159347" y="878485"/>
            <a:ext cx="566603" cy="2258705"/>
          </a:xfrm>
          <a:prstGeom prst="bentConnector3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936980B-0514-1C30-AA0A-8B5BC6017C4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rot="16200000" flipH="1">
            <a:off x="5418053" y="878483"/>
            <a:ext cx="566603" cy="225870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103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7" grpId="0" uiExpand="1" build="p"/>
      <p:bldP spid="17" grpId="0" animBg="1"/>
      <p:bldP spid="1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A7B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 txBox="1">
            <a:spLocks noGrp="1"/>
          </p:cNvSpPr>
          <p:nvPr>
            <p:ph type="title" idx="2"/>
          </p:nvPr>
        </p:nvSpPr>
        <p:spPr>
          <a:xfrm>
            <a:off x="977897" y="1873530"/>
            <a:ext cx="7188200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effectLst>
                  <a:outerShdw blurRad="50800" dist="63500" dir="2700000" algn="tl" rotWithShape="0">
                    <a:schemeClr val="bg1">
                      <a:alpha val="40000"/>
                    </a:schemeClr>
                  </a:outerShdw>
                </a:effectLst>
              </a:rPr>
              <a:t>RESULT AND DISCUSSION</a:t>
            </a:r>
            <a:endParaRPr sz="4400" b="1" dirty="0">
              <a:effectLst>
                <a:outerShdw blurRad="50800" dist="635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658" name="Google Shape;658;p36"/>
          <p:cNvSpPr txBox="1">
            <a:spLocks noGrp="1"/>
          </p:cNvSpPr>
          <p:nvPr>
            <p:ph type="title"/>
          </p:nvPr>
        </p:nvSpPr>
        <p:spPr>
          <a:xfrm>
            <a:off x="3448671" y="1130300"/>
            <a:ext cx="2246653" cy="614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05</a:t>
            </a:r>
            <a:endParaRPr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75D7C-99E4-9DAC-7B6B-3B8B3FC8DACF}"/>
              </a:ext>
            </a:extLst>
          </p:cNvPr>
          <p:cNvSpPr txBox="1"/>
          <p:nvPr/>
        </p:nvSpPr>
        <p:spPr>
          <a:xfrm>
            <a:off x="368296" y="2864229"/>
            <a:ext cx="840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MY" sz="1200" dirty="0">
                <a:solidFill>
                  <a:schemeClr val="bg1"/>
                </a:solidFill>
                <a:latin typeface="Nunito" pitchFamily="2" charset="0"/>
              </a:rPr>
              <a:t>VISUAL QUALITY •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121503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Test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A5A6B-5ADC-7455-3D6E-D46E9DF9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39" y="993850"/>
            <a:ext cx="2283661" cy="3226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4375F-936E-C02D-FE1C-77560296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2" y="993850"/>
            <a:ext cx="2327546" cy="3226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46C94-7473-407D-020B-F9F43FD571FF}"/>
              </a:ext>
            </a:extLst>
          </p:cNvPr>
          <p:cNvSpPr txBox="1"/>
          <p:nvPr/>
        </p:nvSpPr>
        <p:spPr>
          <a:xfrm>
            <a:off x="1450138" y="4230825"/>
            <a:ext cx="22836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With ground truth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12603-D459-ABFE-44B4-2118A9FAEE56}"/>
              </a:ext>
            </a:extLst>
          </p:cNvPr>
          <p:cNvSpPr txBox="1"/>
          <p:nvPr/>
        </p:nvSpPr>
        <p:spPr>
          <a:xfrm>
            <a:off x="5429251" y="4220578"/>
            <a:ext cx="22836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Without ground truth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1BBBD-741B-85AA-4543-E8C1506A3D55}"/>
              </a:ext>
            </a:extLst>
          </p:cNvPr>
          <p:cNvSpPr txBox="1"/>
          <p:nvPr/>
        </p:nvSpPr>
        <p:spPr>
          <a:xfrm>
            <a:off x="3430169" y="2193303"/>
            <a:ext cx="22836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Total</a:t>
            </a:r>
          </a:p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20 Images</a:t>
            </a:r>
          </a:p>
        </p:txBody>
      </p:sp>
    </p:spTree>
    <p:extLst>
      <p:ext uri="{BB962C8B-B14F-4D97-AF65-F5344CB8AC3E}">
        <p14:creationId xmlns:p14="http://schemas.microsoft.com/office/powerpoint/2010/main" val="320624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4FCAAF-3389-AF93-11EB-CE14E50A2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03" y="2114977"/>
            <a:ext cx="2082056" cy="129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7C84F-C9AA-493D-B98D-E5A20CA66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03" y="2114978"/>
            <a:ext cx="2082057" cy="129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CB88B-A43B-969C-8148-F60A02ADB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02" y="2114976"/>
            <a:ext cx="2082055" cy="129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A69CE-3D03-7755-1B87-74073D207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85" y="2114979"/>
            <a:ext cx="2080275" cy="1294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Visual Quality</a:t>
            </a:r>
          </a:p>
        </p:txBody>
      </p:sp>
    </p:spTree>
    <p:extLst>
      <p:ext uri="{BB962C8B-B14F-4D97-AF65-F5344CB8AC3E}">
        <p14:creationId xmlns:p14="http://schemas.microsoft.com/office/powerpoint/2010/main" val="3651904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4FCAAF-3389-AF93-11EB-CE14E50A2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72" y="3071017"/>
            <a:ext cx="2082056" cy="129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7C84F-C9AA-493D-B98D-E5A20CA66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71" y="1276779"/>
            <a:ext cx="2082057" cy="129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CB88B-A43B-969C-8148-F60A02ADB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60" y="2114979"/>
            <a:ext cx="2082055" cy="129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A69CE-3D03-7755-1B87-74073D207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85" y="2114979"/>
            <a:ext cx="2080275" cy="1294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Visual Quality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09DDBC9-2AC6-59B4-D514-5709B203315A}"/>
              </a:ext>
            </a:extLst>
          </p:cNvPr>
          <p:cNvSpPr txBox="1"/>
          <p:nvPr/>
        </p:nvSpPr>
        <p:spPr>
          <a:xfrm>
            <a:off x="3280379" y="958343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Image Formation Model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02BF488-710E-FF6E-838F-DD3068D3C37F}"/>
              </a:ext>
            </a:extLst>
          </p:cNvPr>
          <p:cNvSpPr txBox="1"/>
          <p:nvPr/>
        </p:nvSpPr>
        <p:spPr>
          <a:xfrm>
            <a:off x="3280379" y="4365988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White Balance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3EA307-D8FF-2BFA-6229-C3F477F29BB4}"/>
              </a:ext>
            </a:extLst>
          </p:cNvPr>
          <p:cNvSpPr txBox="1"/>
          <p:nvPr/>
        </p:nvSpPr>
        <p:spPr>
          <a:xfrm>
            <a:off x="5891067" y="3409949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Proposed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1C686-8865-1EB5-CA2C-B32B776B1EE8}"/>
              </a:ext>
            </a:extLst>
          </p:cNvPr>
          <p:cNvSpPr txBox="1"/>
          <p:nvPr/>
        </p:nvSpPr>
        <p:spPr>
          <a:xfrm>
            <a:off x="668802" y="3409948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3654921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029521-19E1-B733-5073-69D908FAA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90" y="2028189"/>
            <a:ext cx="2078543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980D5-1763-DE76-6FA0-146E83FA3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03" y="2031103"/>
            <a:ext cx="2078543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8D1F15-DB94-4A0B-CA8E-C6A92BDF8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03" y="2034017"/>
            <a:ext cx="2078543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98E81-86C6-BA14-6397-FCEBF0554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3" y="2034017"/>
            <a:ext cx="2082056" cy="1558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Visual Quality</a:t>
            </a:r>
          </a:p>
        </p:txBody>
      </p:sp>
    </p:spTree>
    <p:extLst>
      <p:ext uri="{BB962C8B-B14F-4D97-AF65-F5344CB8AC3E}">
        <p14:creationId xmlns:p14="http://schemas.microsoft.com/office/powerpoint/2010/main" val="425782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029521-19E1-B733-5073-69D908FAA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728" y="3062528"/>
            <a:ext cx="2078543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980D5-1763-DE76-6FA0-146E83FA3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728" y="1248850"/>
            <a:ext cx="2078543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8D1F15-DB94-4A0B-CA8E-C6A92BDF82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4" y="2028189"/>
            <a:ext cx="2078543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98E81-86C6-BA14-6397-FCEBF0554D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3" y="2034017"/>
            <a:ext cx="2082056" cy="1558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Visual Quality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2074DB0-CFA6-6CC0-2D48-93B0788F4463}"/>
              </a:ext>
            </a:extLst>
          </p:cNvPr>
          <p:cNvSpPr txBox="1"/>
          <p:nvPr/>
        </p:nvSpPr>
        <p:spPr>
          <a:xfrm>
            <a:off x="3280379" y="944379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Image Formation Model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D3FA146-A3D2-5955-0563-B2D29F41B9C6}"/>
              </a:ext>
            </a:extLst>
          </p:cNvPr>
          <p:cNvSpPr txBox="1"/>
          <p:nvPr/>
        </p:nvSpPr>
        <p:spPr>
          <a:xfrm>
            <a:off x="3280379" y="4621206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White Balance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62BDD-75BD-CFBE-91A7-F92537CC5A83}"/>
              </a:ext>
            </a:extLst>
          </p:cNvPr>
          <p:cNvSpPr txBox="1"/>
          <p:nvPr/>
        </p:nvSpPr>
        <p:spPr>
          <a:xfrm>
            <a:off x="5894605" y="3586867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Proposed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1A7E6-F773-6DC3-4BD6-F6EEA50D5D75}"/>
              </a:ext>
            </a:extLst>
          </p:cNvPr>
          <p:cNvSpPr txBox="1"/>
          <p:nvPr/>
        </p:nvSpPr>
        <p:spPr>
          <a:xfrm>
            <a:off x="666154" y="3586866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2369700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Metric Evaluation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ED8A30-9A8E-5D66-06A6-9BA5C5D5A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28760"/>
              </p:ext>
            </p:extLst>
          </p:nvPr>
        </p:nvGraphicFramePr>
        <p:xfrm>
          <a:off x="524528" y="1587527"/>
          <a:ext cx="8094943" cy="1804268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2120308">
                  <a:extLst>
                    <a:ext uri="{9D8B030D-6E8A-4147-A177-3AD203B41FA5}">
                      <a16:colId xmlns:a16="http://schemas.microsoft.com/office/drawing/2014/main" val="218013107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240110847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1988762844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1020276819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270588726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146682331"/>
                    </a:ext>
                  </a:extLst>
                </a:gridCol>
              </a:tblGrid>
              <a:tr h="451067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Metrics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SSIM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PSNR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PCQI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UIQM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UCIQE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38247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Image Formation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0.837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17.058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1.182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0.964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62.051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81231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White Balance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0.888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19.726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1.029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0.812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55.162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93032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Combined (Proposed)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0.772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15.513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1.274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1.069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66.138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390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63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Metric Evaluation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ED8A30-9A8E-5D66-06A6-9BA5C5D5A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33917"/>
              </p:ext>
            </p:extLst>
          </p:nvPr>
        </p:nvGraphicFramePr>
        <p:xfrm>
          <a:off x="524528" y="1587527"/>
          <a:ext cx="8094943" cy="1804268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2120308">
                  <a:extLst>
                    <a:ext uri="{9D8B030D-6E8A-4147-A177-3AD203B41FA5}">
                      <a16:colId xmlns:a16="http://schemas.microsoft.com/office/drawing/2014/main" val="218013107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240110847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1988762844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1020276819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270588726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146682331"/>
                    </a:ext>
                  </a:extLst>
                </a:gridCol>
              </a:tblGrid>
              <a:tr h="451067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Metrics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SSIM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PSNR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PCQI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UIQM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UCIQE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38247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Image Formation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0.837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17.058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1.182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0.964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62.051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81231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White Balance Model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rgbClr val="00B050"/>
                          </a:solidFill>
                          <a:latin typeface="Nunito" pitchFamily="2" charset="0"/>
                        </a:rPr>
                        <a:t>0.888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rgbClr val="00B050"/>
                          </a:solidFill>
                          <a:latin typeface="Nunito" pitchFamily="2" charset="0"/>
                        </a:rPr>
                        <a:t>19.726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1.029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0.812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55.162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93032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Combined (Proposed)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0.772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15.513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b="1" dirty="0">
                          <a:solidFill>
                            <a:srgbClr val="00B050"/>
                          </a:solidFill>
                          <a:latin typeface="Nunito" pitchFamily="2" charset="0"/>
                        </a:rPr>
                        <a:t>1.274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b="1" dirty="0">
                          <a:solidFill>
                            <a:srgbClr val="00B050"/>
                          </a:solidFill>
                          <a:latin typeface="Nunito" pitchFamily="2" charset="0"/>
                        </a:rPr>
                        <a:t>1.069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b="1" dirty="0">
                          <a:solidFill>
                            <a:srgbClr val="00B050"/>
                          </a:solidFill>
                          <a:latin typeface="Nunito" pitchFamily="2" charset="0"/>
                        </a:rPr>
                        <a:t>66.138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390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645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Compare with Ground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6BB14-0F36-C781-6FE9-7B6016E88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76" y="1132341"/>
            <a:ext cx="2082053" cy="129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4CF87-03EA-A1A4-9488-C2EDF4B9D3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8" y="1132340"/>
            <a:ext cx="2082055" cy="129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6DFAF-F405-1940-C7A0-CAE419CC8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9" y="1132340"/>
            <a:ext cx="2080275" cy="1294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F3638A-58B5-1DA0-A05F-C9F56C4377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92" y="2832410"/>
            <a:ext cx="2074881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F3E2D-60CA-6931-F222-EE8A650EBF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30" y="2832410"/>
            <a:ext cx="2078543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01604-E132-8C58-C9C6-486E44DF30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8" y="2832411"/>
            <a:ext cx="2082056" cy="15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81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Compare with Ground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6BB14-0F36-C781-6FE9-7B6016E88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74" y="1132340"/>
            <a:ext cx="2082053" cy="129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4CF87-03EA-A1A4-9488-C2EDF4B9D3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72" y="1132340"/>
            <a:ext cx="2082055" cy="129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6DFAF-F405-1940-C7A0-CAE419CC8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9" y="1132340"/>
            <a:ext cx="2080275" cy="1294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F3638A-58B5-1DA0-A05F-C9F56C4377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72" y="2854797"/>
            <a:ext cx="2074881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F3E2D-60CA-6931-F222-EE8A650EBF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84" y="2854797"/>
            <a:ext cx="2078543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01604-E132-8C58-C9C6-486E44DF30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9" y="2854797"/>
            <a:ext cx="2082056" cy="15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13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0B7F-AEBB-0516-0FD0-679AB0A1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0"/>
            <a:ext cx="7717800" cy="625800"/>
          </a:xfrm>
        </p:spPr>
        <p:txBody>
          <a:bodyPr/>
          <a:lstStyle/>
          <a:p>
            <a:r>
              <a:rPr lang="en-MY" dirty="0"/>
              <a:t>Example</a:t>
            </a:r>
          </a:p>
        </p:txBody>
      </p:sp>
      <p:pic>
        <p:nvPicPr>
          <p:cNvPr id="9" name="!!crop">
            <a:extLst>
              <a:ext uri="{FF2B5EF4-FFF2-40B4-BE49-F238E27FC236}">
                <a16:creationId xmlns:a16="http://schemas.microsoft.com/office/drawing/2014/main" id="{5CB2082D-95A0-C29E-735D-45EA817A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71" y="564721"/>
            <a:ext cx="6761222" cy="44878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1EB903-91EA-A073-E60D-EAF292117541}"/>
              </a:ext>
            </a:extLst>
          </p:cNvPr>
          <p:cNvSpPr/>
          <p:nvPr/>
        </p:nvSpPr>
        <p:spPr>
          <a:xfrm>
            <a:off x="1580182" y="2910062"/>
            <a:ext cx="2844980" cy="1895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3732999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Compare with Ground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6BB14-0F36-C781-6FE9-7B6016E88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88" y="1132340"/>
            <a:ext cx="2082053" cy="129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4CF87-03EA-A1A4-9488-C2EDF4B9D3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72" y="1132340"/>
            <a:ext cx="2082055" cy="129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6DFAF-F405-1940-C7A0-CAE419CC8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99" y="1132340"/>
            <a:ext cx="2080275" cy="1294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F3638A-58B5-1DA0-A05F-C9F56C4377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88" y="2832411"/>
            <a:ext cx="2074881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F3E2D-60CA-6931-F222-EE8A650EBF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72" y="2832412"/>
            <a:ext cx="2078543" cy="155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01604-E132-8C58-C9C6-486E44DF30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8" y="2832411"/>
            <a:ext cx="2082056" cy="15586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4B6755-C1CC-13A4-F6FB-ECB61E3A3938}"/>
              </a:ext>
            </a:extLst>
          </p:cNvPr>
          <p:cNvSpPr txBox="1"/>
          <p:nvPr/>
        </p:nvSpPr>
        <p:spPr>
          <a:xfrm>
            <a:off x="586026" y="2452889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Original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69C56-A91B-F2F7-50F0-B146B3365052}"/>
              </a:ext>
            </a:extLst>
          </p:cNvPr>
          <p:cNvSpPr txBox="1"/>
          <p:nvPr/>
        </p:nvSpPr>
        <p:spPr>
          <a:xfrm>
            <a:off x="3278623" y="2450447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Proposed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9CC01-CC48-BEB4-36E8-6F93B7EC3D62}"/>
              </a:ext>
            </a:extLst>
          </p:cNvPr>
          <p:cNvSpPr txBox="1"/>
          <p:nvPr/>
        </p:nvSpPr>
        <p:spPr>
          <a:xfrm>
            <a:off x="6046208" y="2450446"/>
            <a:ext cx="2583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226084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Compare with Ground truth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BD7A3D-4097-8B15-3DC5-95C60E09D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658543"/>
              </p:ext>
            </p:extLst>
          </p:nvPr>
        </p:nvGraphicFramePr>
        <p:xfrm>
          <a:off x="1719455" y="1614823"/>
          <a:ext cx="5705089" cy="1353201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2120308">
                  <a:extLst>
                    <a:ext uri="{9D8B030D-6E8A-4147-A177-3AD203B41FA5}">
                      <a16:colId xmlns:a16="http://schemas.microsoft.com/office/drawing/2014/main" val="218013107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1020276819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270588726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146682331"/>
                    </a:ext>
                  </a:extLst>
                </a:gridCol>
              </a:tblGrid>
              <a:tr h="451067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Metrics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PCQI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UIQM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UCIQE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38247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Combined (Proposed)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1.515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1.226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68.070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81231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1.352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1.008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62.531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930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568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3D70-3B08-0F2F-A3AA-02DD04C54EFD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Compare with Ground truth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BD7A3D-4097-8B15-3DC5-95C60E09D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99350"/>
              </p:ext>
            </p:extLst>
          </p:nvPr>
        </p:nvGraphicFramePr>
        <p:xfrm>
          <a:off x="1719455" y="1614823"/>
          <a:ext cx="5705089" cy="1353201"/>
        </p:xfrm>
        <a:graphic>
          <a:graphicData uri="http://schemas.openxmlformats.org/drawingml/2006/table">
            <a:tbl>
              <a:tblPr firstRow="1" bandRow="1">
                <a:tableStyleId>{1E8893A1-3FDC-4936-8293-6D025620F736}</a:tableStyleId>
              </a:tblPr>
              <a:tblGrid>
                <a:gridCol w="2120308">
                  <a:extLst>
                    <a:ext uri="{9D8B030D-6E8A-4147-A177-3AD203B41FA5}">
                      <a16:colId xmlns:a16="http://schemas.microsoft.com/office/drawing/2014/main" val="218013107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1020276819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270588726"/>
                    </a:ext>
                  </a:extLst>
                </a:gridCol>
                <a:gridCol w="1194927">
                  <a:extLst>
                    <a:ext uri="{9D8B030D-6E8A-4147-A177-3AD203B41FA5}">
                      <a16:colId xmlns:a16="http://schemas.microsoft.com/office/drawing/2014/main" val="2146682331"/>
                    </a:ext>
                  </a:extLst>
                </a:gridCol>
              </a:tblGrid>
              <a:tr h="451067"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Metrics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PCQI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UIQM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b="1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UCIQE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38247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Combined (Proposed)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b="1" dirty="0">
                          <a:solidFill>
                            <a:srgbClr val="00B050"/>
                          </a:solidFill>
                          <a:latin typeface="Nunito" pitchFamily="2" charset="0"/>
                        </a:rPr>
                        <a:t>1.515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b="1" dirty="0">
                          <a:solidFill>
                            <a:srgbClr val="00B050"/>
                          </a:solidFill>
                          <a:latin typeface="Nunito" pitchFamily="2" charset="0"/>
                        </a:rPr>
                        <a:t>1.226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b="1" dirty="0">
                          <a:solidFill>
                            <a:srgbClr val="00B050"/>
                          </a:solidFill>
                          <a:latin typeface="Nunito" pitchFamily="2" charset="0"/>
                        </a:rPr>
                        <a:t>68.070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9812313"/>
                  </a:ext>
                </a:extLst>
              </a:tr>
              <a:tr h="451067"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Ground Truth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1.352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1.008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bg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MY" dirty="0">
                          <a:solidFill>
                            <a:schemeClr val="bg1"/>
                          </a:solidFill>
                          <a:latin typeface="Nunito" pitchFamily="2" charset="0"/>
                        </a:rPr>
                        <a:t>62.531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930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12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5A7B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 txBox="1">
            <a:spLocks noGrp="1"/>
          </p:cNvSpPr>
          <p:nvPr>
            <p:ph type="title" idx="2"/>
          </p:nvPr>
        </p:nvSpPr>
        <p:spPr>
          <a:xfrm>
            <a:off x="977897" y="1873530"/>
            <a:ext cx="7188200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effectLst>
                  <a:outerShdw blurRad="50800" dist="63500" dir="2700000" algn="tl" rotWithShape="0">
                    <a:schemeClr val="bg1">
                      <a:alpha val="40000"/>
                    </a:schemeClr>
                  </a:outerShdw>
                </a:effectLst>
              </a:rPr>
              <a:t>CONCLUSION</a:t>
            </a:r>
            <a:endParaRPr sz="4400" b="1" dirty="0">
              <a:effectLst>
                <a:outerShdw blurRad="50800" dist="635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658" name="Google Shape;658;p36"/>
          <p:cNvSpPr txBox="1">
            <a:spLocks noGrp="1"/>
          </p:cNvSpPr>
          <p:nvPr>
            <p:ph type="title"/>
          </p:nvPr>
        </p:nvSpPr>
        <p:spPr>
          <a:xfrm>
            <a:off x="3448671" y="1130300"/>
            <a:ext cx="2246653" cy="614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06</a:t>
            </a:r>
            <a:endParaRPr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75D7C-99E4-9DAC-7B6B-3B8B3FC8DACF}"/>
              </a:ext>
            </a:extLst>
          </p:cNvPr>
          <p:cNvSpPr txBox="1"/>
          <p:nvPr/>
        </p:nvSpPr>
        <p:spPr>
          <a:xfrm>
            <a:off x="368296" y="2864229"/>
            <a:ext cx="840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MY" sz="1200" dirty="0">
                <a:solidFill>
                  <a:schemeClr val="bg1"/>
                </a:solidFill>
                <a:latin typeface="Nunito" pitchFamily="2" charset="0"/>
              </a:rPr>
              <a:t>SUMMARY • CONTRIBUTION • FUTURE WORK</a:t>
            </a:r>
          </a:p>
        </p:txBody>
      </p:sp>
    </p:spTree>
    <p:extLst>
      <p:ext uri="{BB962C8B-B14F-4D97-AF65-F5344CB8AC3E}">
        <p14:creationId xmlns:p14="http://schemas.microsoft.com/office/powerpoint/2010/main" val="228904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616A-5CA4-425E-D061-38596922F6B5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SUMMARY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21F2E-27BF-FF7F-83F3-EA6282A47E12}"/>
              </a:ext>
            </a:extLst>
          </p:cNvPr>
          <p:cNvSpPr txBox="1"/>
          <p:nvPr/>
        </p:nvSpPr>
        <p:spPr>
          <a:xfrm>
            <a:off x="1640742" y="1187089"/>
            <a:ext cx="68809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The concept of </a:t>
            </a:r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underwater image enhancement </a:t>
            </a:r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and </a:t>
            </a:r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deep learning </a:t>
            </a:r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were introduced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DF6D7-C08A-8302-518E-9775E2C8766B}"/>
              </a:ext>
            </a:extLst>
          </p:cNvPr>
          <p:cNvSpPr txBox="1"/>
          <p:nvPr/>
        </p:nvSpPr>
        <p:spPr>
          <a:xfrm>
            <a:off x="1640742" y="1943624"/>
            <a:ext cx="68809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Understand the problem effecting the </a:t>
            </a:r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degradation</a:t>
            </a:r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of underwater image.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6108F0-F87A-B9DC-968D-8DBAA8FBFBCC}"/>
              </a:ext>
            </a:extLst>
          </p:cNvPr>
          <p:cNvSpPr txBox="1"/>
          <p:nvPr/>
        </p:nvSpPr>
        <p:spPr>
          <a:xfrm>
            <a:off x="1640742" y="2700159"/>
            <a:ext cx="69254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The issues been overcome by using deep learning algorithm with </a:t>
            </a:r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image formation model </a:t>
            </a:r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and </a:t>
            </a:r>
            <a:r>
              <a:rPr lang="en-MY" sz="1700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white balance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A61CF2-05B7-6195-4781-76A430CDFF28}"/>
              </a:ext>
            </a:extLst>
          </p:cNvPr>
          <p:cNvSpPr txBox="1"/>
          <p:nvPr/>
        </p:nvSpPr>
        <p:spPr>
          <a:xfrm>
            <a:off x="1640742" y="3463020"/>
            <a:ext cx="69254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 deep learning-based underwater image enhancement system was implemented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1C24-5716-E2C3-9FC6-4FFF62582645}"/>
              </a:ext>
            </a:extLst>
          </p:cNvPr>
          <p:cNvSpPr txBox="1"/>
          <p:nvPr/>
        </p:nvSpPr>
        <p:spPr>
          <a:xfrm>
            <a:off x="1640742" y="4225881"/>
            <a:ext cx="6925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17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Objectives achieved</a:t>
            </a:r>
          </a:p>
        </p:txBody>
      </p:sp>
      <p:sp>
        <p:nvSpPr>
          <p:cNvPr id="34" name="Google Shape;702;p39">
            <a:extLst>
              <a:ext uri="{FF2B5EF4-FFF2-40B4-BE49-F238E27FC236}">
                <a16:creationId xmlns:a16="http://schemas.microsoft.com/office/drawing/2014/main" id="{BE7D95FB-A44F-8167-B234-EDB5B97C2724}"/>
              </a:ext>
            </a:extLst>
          </p:cNvPr>
          <p:cNvSpPr/>
          <p:nvPr/>
        </p:nvSpPr>
        <p:spPr>
          <a:xfrm>
            <a:off x="1040381" y="1316090"/>
            <a:ext cx="399344" cy="353943"/>
          </a:xfrm>
          <a:custGeom>
            <a:avLst/>
            <a:gdLst/>
            <a:ahLst/>
            <a:cxnLst/>
            <a:rect l="l" t="t" r="r" b="b"/>
            <a:pathLst>
              <a:path w="27540" h="25577" extrusionOk="0">
                <a:moveTo>
                  <a:pt x="13733" y="1"/>
                </a:moveTo>
                <a:cubicBezTo>
                  <a:pt x="7598" y="1"/>
                  <a:pt x="2193" y="4441"/>
                  <a:pt x="1156" y="10722"/>
                </a:cubicBezTo>
                <a:cubicBezTo>
                  <a:pt x="1" y="17683"/>
                  <a:pt x="4742" y="24248"/>
                  <a:pt x="11703" y="25403"/>
                </a:cubicBezTo>
                <a:cubicBezTo>
                  <a:pt x="12407" y="25520"/>
                  <a:pt x="13107" y="25576"/>
                  <a:pt x="13798" y="25576"/>
                </a:cubicBezTo>
                <a:cubicBezTo>
                  <a:pt x="19942" y="25576"/>
                  <a:pt x="25373" y="21113"/>
                  <a:pt x="26384" y="14856"/>
                </a:cubicBezTo>
                <a:cubicBezTo>
                  <a:pt x="27539" y="7895"/>
                  <a:pt x="22828" y="1299"/>
                  <a:pt x="15837" y="175"/>
                </a:cubicBezTo>
                <a:cubicBezTo>
                  <a:pt x="15130" y="57"/>
                  <a:pt x="14427" y="1"/>
                  <a:pt x="137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6315;p71">
            <a:extLst>
              <a:ext uri="{FF2B5EF4-FFF2-40B4-BE49-F238E27FC236}">
                <a16:creationId xmlns:a16="http://schemas.microsoft.com/office/drawing/2014/main" id="{2AEAB8F0-CAE2-FD96-2A76-A486B427FE01}"/>
              </a:ext>
            </a:extLst>
          </p:cNvPr>
          <p:cNvSpPr/>
          <p:nvPr/>
        </p:nvSpPr>
        <p:spPr>
          <a:xfrm>
            <a:off x="1161083" y="1440897"/>
            <a:ext cx="157939" cy="123402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39" name="Google Shape;702;p39">
            <a:extLst>
              <a:ext uri="{FF2B5EF4-FFF2-40B4-BE49-F238E27FC236}">
                <a16:creationId xmlns:a16="http://schemas.microsoft.com/office/drawing/2014/main" id="{E1BAE841-5A6F-A50C-F8F2-2F892240D492}"/>
              </a:ext>
            </a:extLst>
          </p:cNvPr>
          <p:cNvSpPr/>
          <p:nvPr/>
        </p:nvSpPr>
        <p:spPr>
          <a:xfrm>
            <a:off x="1040381" y="2078951"/>
            <a:ext cx="399344" cy="353943"/>
          </a:xfrm>
          <a:custGeom>
            <a:avLst/>
            <a:gdLst/>
            <a:ahLst/>
            <a:cxnLst/>
            <a:rect l="l" t="t" r="r" b="b"/>
            <a:pathLst>
              <a:path w="27540" h="25577" extrusionOk="0">
                <a:moveTo>
                  <a:pt x="13733" y="1"/>
                </a:moveTo>
                <a:cubicBezTo>
                  <a:pt x="7598" y="1"/>
                  <a:pt x="2193" y="4441"/>
                  <a:pt x="1156" y="10722"/>
                </a:cubicBezTo>
                <a:cubicBezTo>
                  <a:pt x="1" y="17683"/>
                  <a:pt x="4742" y="24248"/>
                  <a:pt x="11703" y="25403"/>
                </a:cubicBezTo>
                <a:cubicBezTo>
                  <a:pt x="12407" y="25520"/>
                  <a:pt x="13107" y="25576"/>
                  <a:pt x="13798" y="25576"/>
                </a:cubicBezTo>
                <a:cubicBezTo>
                  <a:pt x="19942" y="25576"/>
                  <a:pt x="25373" y="21113"/>
                  <a:pt x="26384" y="14856"/>
                </a:cubicBezTo>
                <a:cubicBezTo>
                  <a:pt x="27539" y="7895"/>
                  <a:pt x="22828" y="1299"/>
                  <a:pt x="15837" y="175"/>
                </a:cubicBezTo>
                <a:cubicBezTo>
                  <a:pt x="15130" y="57"/>
                  <a:pt x="14427" y="1"/>
                  <a:pt x="137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6315;p71">
            <a:extLst>
              <a:ext uri="{FF2B5EF4-FFF2-40B4-BE49-F238E27FC236}">
                <a16:creationId xmlns:a16="http://schemas.microsoft.com/office/drawing/2014/main" id="{28702B49-C78B-8C92-8B3D-742FD5616F88}"/>
              </a:ext>
            </a:extLst>
          </p:cNvPr>
          <p:cNvSpPr/>
          <p:nvPr/>
        </p:nvSpPr>
        <p:spPr>
          <a:xfrm>
            <a:off x="1161083" y="2203758"/>
            <a:ext cx="157939" cy="123402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41" name="Google Shape;702;p39">
            <a:extLst>
              <a:ext uri="{FF2B5EF4-FFF2-40B4-BE49-F238E27FC236}">
                <a16:creationId xmlns:a16="http://schemas.microsoft.com/office/drawing/2014/main" id="{388F36F5-ABD3-51FC-A415-0E728EF44FF4}"/>
              </a:ext>
            </a:extLst>
          </p:cNvPr>
          <p:cNvSpPr/>
          <p:nvPr/>
        </p:nvSpPr>
        <p:spPr>
          <a:xfrm>
            <a:off x="1040381" y="2820810"/>
            <a:ext cx="399344" cy="353943"/>
          </a:xfrm>
          <a:custGeom>
            <a:avLst/>
            <a:gdLst/>
            <a:ahLst/>
            <a:cxnLst/>
            <a:rect l="l" t="t" r="r" b="b"/>
            <a:pathLst>
              <a:path w="27540" h="25577" extrusionOk="0">
                <a:moveTo>
                  <a:pt x="13733" y="1"/>
                </a:moveTo>
                <a:cubicBezTo>
                  <a:pt x="7598" y="1"/>
                  <a:pt x="2193" y="4441"/>
                  <a:pt x="1156" y="10722"/>
                </a:cubicBezTo>
                <a:cubicBezTo>
                  <a:pt x="1" y="17683"/>
                  <a:pt x="4742" y="24248"/>
                  <a:pt x="11703" y="25403"/>
                </a:cubicBezTo>
                <a:cubicBezTo>
                  <a:pt x="12407" y="25520"/>
                  <a:pt x="13107" y="25576"/>
                  <a:pt x="13798" y="25576"/>
                </a:cubicBezTo>
                <a:cubicBezTo>
                  <a:pt x="19942" y="25576"/>
                  <a:pt x="25373" y="21113"/>
                  <a:pt x="26384" y="14856"/>
                </a:cubicBezTo>
                <a:cubicBezTo>
                  <a:pt x="27539" y="7895"/>
                  <a:pt x="22828" y="1299"/>
                  <a:pt x="15837" y="175"/>
                </a:cubicBezTo>
                <a:cubicBezTo>
                  <a:pt x="15130" y="57"/>
                  <a:pt x="14427" y="1"/>
                  <a:pt x="137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6315;p71">
            <a:extLst>
              <a:ext uri="{FF2B5EF4-FFF2-40B4-BE49-F238E27FC236}">
                <a16:creationId xmlns:a16="http://schemas.microsoft.com/office/drawing/2014/main" id="{B09DF969-EE79-3A25-95C0-14A51ADBB938}"/>
              </a:ext>
            </a:extLst>
          </p:cNvPr>
          <p:cNvSpPr/>
          <p:nvPr/>
        </p:nvSpPr>
        <p:spPr>
          <a:xfrm>
            <a:off x="1161083" y="2945617"/>
            <a:ext cx="157939" cy="123402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43" name="Google Shape;702;p39">
            <a:extLst>
              <a:ext uri="{FF2B5EF4-FFF2-40B4-BE49-F238E27FC236}">
                <a16:creationId xmlns:a16="http://schemas.microsoft.com/office/drawing/2014/main" id="{BFE62698-7245-451D-936C-13AAC0EB2C4D}"/>
              </a:ext>
            </a:extLst>
          </p:cNvPr>
          <p:cNvSpPr/>
          <p:nvPr/>
        </p:nvSpPr>
        <p:spPr>
          <a:xfrm>
            <a:off x="1040381" y="3562669"/>
            <a:ext cx="399344" cy="353943"/>
          </a:xfrm>
          <a:custGeom>
            <a:avLst/>
            <a:gdLst/>
            <a:ahLst/>
            <a:cxnLst/>
            <a:rect l="l" t="t" r="r" b="b"/>
            <a:pathLst>
              <a:path w="27540" h="25577" extrusionOk="0">
                <a:moveTo>
                  <a:pt x="13733" y="1"/>
                </a:moveTo>
                <a:cubicBezTo>
                  <a:pt x="7598" y="1"/>
                  <a:pt x="2193" y="4441"/>
                  <a:pt x="1156" y="10722"/>
                </a:cubicBezTo>
                <a:cubicBezTo>
                  <a:pt x="1" y="17683"/>
                  <a:pt x="4742" y="24248"/>
                  <a:pt x="11703" y="25403"/>
                </a:cubicBezTo>
                <a:cubicBezTo>
                  <a:pt x="12407" y="25520"/>
                  <a:pt x="13107" y="25576"/>
                  <a:pt x="13798" y="25576"/>
                </a:cubicBezTo>
                <a:cubicBezTo>
                  <a:pt x="19942" y="25576"/>
                  <a:pt x="25373" y="21113"/>
                  <a:pt x="26384" y="14856"/>
                </a:cubicBezTo>
                <a:cubicBezTo>
                  <a:pt x="27539" y="7895"/>
                  <a:pt x="22828" y="1299"/>
                  <a:pt x="15837" y="175"/>
                </a:cubicBezTo>
                <a:cubicBezTo>
                  <a:pt x="15130" y="57"/>
                  <a:pt x="14427" y="1"/>
                  <a:pt x="137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6315;p71">
            <a:extLst>
              <a:ext uri="{FF2B5EF4-FFF2-40B4-BE49-F238E27FC236}">
                <a16:creationId xmlns:a16="http://schemas.microsoft.com/office/drawing/2014/main" id="{41BDEB3F-2B7B-1A2F-3FE6-15AA439EF6EF}"/>
              </a:ext>
            </a:extLst>
          </p:cNvPr>
          <p:cNvSpPr/>
          <p:nvPr/>
        </p:nvSpPr>
        <p:spPr>
          <a:xfrm>
            <a:off x="1161083" y="3687476"/>
            <a:ext cx="157939" cy="123402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45" name="Google Shape;702;p39">
            <a:extLst>
              <a:ext uri="{FF2B5EF4-FFF2-40B4-BE49-F238E27FC236}">
                <a16:creationId xmlns:a16="http://schemas.microsoft.com/office/drawing/2014/main" id="{66EE751B-9A45-B609-C15F-58D9C45FDA3F}"/>
              </a:ext>
            </a:extLst>
          </p:cNvPr>
          <p:cNvSpPr/>
          <p:nvPr/>
        </p:nvSpPr>
        <p:spPr>
          <a:xfrm>
            <a:off x="1040381" y="4225881"/>
            <a:ext cx="399344" cy="353943"/>
          </a:xfrm>
          <a:custGeom>
            <a:avLst/>
            <a:gdLst/>
            <a:ahLst/>
            <a:cxnLst/>
            <a:rect l="l" t="t" r="r" b="b"/>
            <a:pathLst>
              <a:path w="27540" h="25577" extrusionOk="0">
                <a:moveTo>
                  <a:pt x="13733" y="1"/>
                </a:moveTo>
                <a:cubicBezTo>
                  <a:pt x="7598" y="1"/>
                  <a:pt x="2193" y="4441"/>
                  <a:pt x="1156" y="10722"/>
                </a:cubicBezTo>
                <a:cubicBezTo>
                  <a:pt x="1" y="17683"/>
                  <a:pt x="4742" y="24248"/>
                  <a:pt x="11703" y="25403"/>
                </a:cubicBezTo>
                <a:cubicBezTo>
                  <a:pt x="12407" y="25520"/>
                  <a:pt x="13107" y="25576"/>
                  <a:pt x="13798" y="25576"/>
                </a:cubicBezTo>
                <a:cubicBezTo>
                  <a:pt x="19942" y="25576"/>
                  <a:pt x="25373" y="21113"/>
                  <a:pt x="26384" y="14856"/>
                </a:cubicBezTo>
                <a:cubicBezTo>
                  <a:pt x="27539" y="7895"/>
                  <a:pt x="22828" y="1299"/>
                  <a:pt x="15837" y="175"/>
                </a:cubicBezTo>
                <a:cubicBezTo>
                  <a:pt x="15130" y="57"/>
                  <a:pt x="14427" y="1"/>
                  <a:pt x="137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6315;p71">
            <a:extLst>
              <a:ext uri="{FF2B5EF4-FFF2-40B4-BE49-F238E27FC236}">
                <a16:creationId xmlns:a16="http://schemas.microsoft.com/office/drawing/2014/main" id="{83AE71C7-3222-0B3A-AE12-E2AB7C990B09}"/>
              </a:ext>
            </a:extLst>
          </p:cNvPr>
          <p:cNvSpPr/>
          <p:nvPr/>
        </p:nvSpPr>
        <p:spPr>
          <a:xfrm>
            <a:off x="1161083" y="4350688"/>
            <a:ext cx="157939" cy="123402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624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0" grpId="0" animBg="1"/>
      <p:bldP spid="42" grpId="0" animBg="1"/>
      <p:bldP spid="44" grpId="0" animBg="1"/>
      <p:bldP spid="4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616A-5CA4-425E-D061-38596922F6B5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CONTRIBUTIONS</a:t>
            </a:r>
          </a:p>
        </p:txBody>
      </p:sp>
      <p:sp>
        <p:nvSpPr>
          <p:cNvPr id="3" name="Google Shape;695;p39">
            <a:extLst>
              <a:ext uri="{FF2B5EF4-FFF2-40B4-BE49-F238E27FC236}">
                <a16:creationId xmlns:a16="http://schemas.microsoft.com/office/drawing/2014/main" id="{90774286-1841-C632-CCFF-4C90E71C3C12}"/>
              </a:ext>
            </a:extLst>
          </p:cNvPr>
          <p:cNvSpPr txBox="1">
            <a:spLocks/>
          </p:cNvSpPr>
          <p:nvPr/>
        </p:nvSpPr>
        <p:spPr>
          <a:xfrm>
            <a:off x="822039" y="2122585"/>
            <a:ext cx="3138404" cy="898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</a:rPr>
              <a:t>Training White Balance Model</a:t>
            </a:r>
          </a:p>
        </p:txBody>
      </p:sp>
      <p:sp>
        <p:nvSpPr>
          <p:cNvPr id="4" name="Google Shape;696;p39">
            <a:extLst>
              <a:ext uri="{FF2B5EF4-FFF2-40B4-BE49-F238E27FC236}">
                <a16:creationId xmlns:a16="http://schemas.microsoft.com/office/drawing/2014/main" id="{A047ECD8-B8AA-CF83-C8C0-1F3FBF91A71F}"/>
              </a:ext>
            </a:extLst>
          </p:cNvPr>
          <p:cNvSpPr txBox="1">
            <a:spLocks/>
          </p:cNvSpPr>
          <p:nvPr/>
        </p:nvSpPr>
        <p:spPr>
          <a:xfrm>
            <a:off x="5451461" y="2122585"/>
            <a:ext cx="2463011" cy="951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</a:rPr>
              <a:t>Combination of Both Models</a:t>
            </a:r>
          </a:p>
        </p:txBody>
      </p:sp>
      <p:sp>
        <p:nvSpPr>
          <p:cNvPr id="5" name="Google Shape;698;p39">
            <a:extLst>
              <a:ext uri="{FF2B5EF4-FFF2-40B4-BE49-F238E27FC236}">
                <a16:creationId xmlns:a16="http://schemas.microsoft.com/office/drawing/2014/main" id="{379166D7-72C6-63E1-7648-8EABFD043BC7}"/>
              </a:ext>
            </a:extLst>
          </p:cNvPr>
          <p:cNvSpPr txBox="1">
            <a:spLocks/>
          </p:cNvSpPr>
          <p:nvPr/>
        </p:nvSpPr>
        <p:spPr>
          <a:xfrm>
            <a:off x="844501" y="2958812"/>
            <a:ext cx="3260756" cy="1390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3075 Underwater images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Perform in Colour Balance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9E0123-77AD-A71B-CA9D-AAE604867C8B}"/>
              </a:ext>
            </a:extLst>
          </p:cNvPr>
          <p:cNvGrpSpPr/>
          <p:nvPr/>
        </p:nvGrpSpPr>
        <p:grpSpPr>
          <a:xfrm>
            <a:off x="2046991" y="1349192"/>
            <a:ext cx="688500" cy="639425"/>
            <a:chOff x="5730243" y="1932025"/>
            <a:chExt cx="688500" cy="639425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3" name="Google Shape;702;p39">
              <a:extLst>
                <a:ext uri="{FF2B5EF4-FFF2-40B4-BE49-F238E27FC236}">
                  <a16:creationId xmlns:a16="http://schemas.microsoft.com/office/drawing/2014/main" id="{AE6F1141-A6EA-9038-F09C-3B25D1A848A4}"/>
                </a:ext>
              </a:extLst>
            </p:cNvPr>
            <p:cNvSpPr/>
            <p:nvPr/>
          </p:nvSpPr>
          <p:spPr>
            <a:xfrm>
              <a:off x="5730243" y="1932025"/>
              <a:ext cx="688500" cy="639425"/>
            </a:xfrm>
            <a:custGeom>
              <a:avLst/>
              <a:gdLst/>
              <a:ahLst/>
              <a:cxnLst/>
              <a:rect l="l" t="t" r="r" b="b"/>
              <a:pathLst>
                <a:path w="27540" h="25577" extrusionOk="0">
                  <a:moveTo>
                    <a:pt x="13733" y="1"/>
                  </a:moveTo>
                  <a:cubicBezTo>
                    <a:pt x="7598" y="1"/>
                    <a:pt x="2193" y="4441"/>
                    <a:pt x="1156" y="10722"/>
                  </a:cubicBezTo>
                  <a:cubicBezTo>
                    <a:pt x="1" y="17683"/>
                    <a:pt x="4742" y="24248"/>
                    <a:pt x="11703" y="25403"/>
                  </a:cubicBezTo>
                  <a:cubicBezTo>
                    <a:pt x="12407" y="25520"/>
                    <a:pt x="13107" y="25576"/>
                    <a:pt x="13798" y="25576"/>
                  </a:cubicBezTo>
                  <a:cubicBezTo>
                    <a:pt x="19942" y="25576"/>
                    <a:pt x="25373" y="21113"/>
                    <a:pt x="26384" y="14856"/>
                  </a:cubicBezTo>
                  <a:cubicBezTo>
                    <a:pt x="27539" y="7895"/>
                    <a:pt x="22828" y="1299"/>
                    <a:pt x="15837" y="175"/>
                  </a:cubicBezTo>
                  <a:cubicBezTo>
                    <a:pt x="15130" y="57"/>
                    <a:pt x="14427" y="1"/>
                    <a:pt x="13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7321;p74">
              <a:extLst>
                <a:ext uri="{FF2B5EF4-FFF2-40B4-BE49-F238E27FC236}">
                  <a16:creationId xmlns:a16="http://schemas.microsoft.com/office/drawing/2014/main" id="{734A73D3-EBF2-BD0D-7C96-5AFDDB058634}"/>
                </a:ext>
              </a:extLst>
            </p:cNvPr>
            <p:cNvGrpSpPr/>
            <p:nvPr/>
          </p:nvGrpSpPr>
          <p:grpSpPr>
            <a:xfrm>
              <a:off x="5891467" y="2073014"/>
              <a:ext cx="366052" cy="356831"/>
              <a:chOff x="-31817400" y="3910025"/>
              <a:chExt cx="301675" cy="294075"/>
            </a:xfrm>
            <a:solidFill>
              <a:schemeClr val="accent3"/>
            </a:solidFill>
          </p:grpSpPr>
          <p:sp>
            <p:nvSpPr>
              <p:cNvPr id="15" name="Google Shape;7322;p74">
                <a:extLst>
                  <a:ext uri="{FF2B5EF4-FFF2-40B4-BE49-F238E27FC236}">
                    <a16:creationId xmlns:a16="http://schemas.microsoft.com/office/drawing/2014/main" id="{BAF3057A-BFD2-288C-C5FA-924C13B893FF}"/>
                  </a:ext>
                </a:extLst>
              </p:cNvPr>
              <p:cNvSpPr/>
              <p:nvPr/>
            </p:nvSpPr>
            <p:spPr>
              <a:xfrm>
                <a:off x="-31817400" y="3911550"/>
                <a:ext cx="301675" cy="292550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11702" extrusionOk="0">
                    <a:moveTo>
                      <a:pt x="2558" y="0"/>
                    </a:moveTo>
                    <a:cubicBezTo>
                      <a:pt x="2357" y="0"/>
                      <a:pt x="2155" y="24"/>
                      <a:pt x="1954" y="70"/>
                    </a:cubicBezTo>
                    <a:cubicBezTo>
                      <a:pt x="1828" y="102"/>
                      <a:pt x="1733" y="196"/>
                      <a:pt x="1702" y="322"/>
                    </a:cubicBezTo>
                    <a:cubicBezTo>
                      <a:pt x="1670" y="448"/>
                      <a:pt x="1702" y="543"/>
                      <a:pt x="1796" y="637"/>
                    </a:cubicBezTo>
                    <a:lnTo>
                      <a:pt x="2679" y="1551"/>
                    </a:lnTo>
                    <a:cubicBezTo>
                      <a:pt x="2962" y="1803"/>
                      <a:pt x="2962" y="2244"/>
                      <a:pt x="2679" y="2528"/>
                    </a:cubicBezTo>
                    <a:cubicBezTo>
                      <a:pt x="2553" y="2669"/>
                      <a:pt x="2379" y="2740"/>
                      <a:pt x="2202" y="2740"/>
                    </a:cubicBezTo>
                    <a:cubicBezTo>
                      <a:pt x="2025" y="2740"/>
                      <a:pt x="1844" y="2669"/>
                      <a:pt x="1702" y="2528"/>
                    </a:cubicBezTo>
                    <a:lnTo>
                      <a:pt x="788" y="1614"/>
                    </a:lnTo>
                    <a:cubicBezTo>
                      <a:pt x="744" y="1569"/>
                      <a:pt x="668" y="1525"/>
                      <a:pt x="582" y="1525"/>
                    </a:cubicBezTo>
                    <a:cubicBezTo>
                      <a:pt x="547" y="1525"/>
                      <a:pt x="510" y="1532"/>
                      <a:pt x="473" y="1551"/>
                    </a:cubicBezTo>
                    <a:cubicBezTo>
                      <a:pt x="347" y="1582"/>
                      <a:pt x="284" y="1645"/>
                      <a:pt x="253" y="1771"/>
                    </a:cubicBezTo>
                    <a:cubicBezTo>
                      <a:pt x="1" y="2591"/>
                      <a:pt x="253" y="3473"/>
                      <a:pt x="883" y="4103"/>
                    </a:cubicBezTo>
                    <a:cubicBezTo>
                      <a:pt x="1366" y="4494"/>
                      <a:pt x="1932" y="4750"/>
                      <a:pt x="2619" y="4750"/>
                    </a:cubicBezTo>
                    <a:cubicBezTo>
                      <a:pt x="2874" y="4750"/>
                      <a:pt x="3145" y="4715"/>
                      <a:pt x="3435" y="4638"/>
                    </a:cubicBezTo>
                    <a:lnTo>
                      <a:pt x="7247" y="8482"/>
                    </a:lnTo>
                    <a:cubicBezTo>
                      <a:pt x="6963" y="9522"/>
                      <a:pt x="7215" y="10372"/>
                      <a:pt x="7814" y="10971"/>
                    </a:cubicBezTo>
                    <a:cubicBezTo>
                      <a:pt x="8291" y="11472"/>
                      <a:pt x="8895" y="11702"/>
                      <a:pt x="9516" y="11702"/>
                    </a:cubicBezTo>
                    <a:cubicBezTo>
                      <a:pt x="9714" y="11702"/>
                      <a:pt x="9915" y="11678"/>
                      <a:pt x="10114" y="11632"/>
                    </a:cubicBezTo>
                    <a:cubicBezTo>
                      <a:pt x="10240" y="11569"/>
                      <a:pt x="10334" y="11506"/>
                      <a:pt x="10366" y="11380"/>
                    </a:cubicBezTo>
                    <a:cubicBezTo>
                      <a:pt x="10397" y="11254"/>
                      <a:pt x="10366" y="11128"/>
                      <a:pt x="10271" y="11065"/>
                    </a:cubicBezTo>
                    <a:lnTo>
                      <a:pt x="9389" y="10152"/>
                    </a:lnTo>
                    <a:cubicBezTo>
                      <a:pt x="9106" y="9868"/>
                      <a:pt x="9106" y="9459"/>
                      <a:pt x="9389" y="9175"/>
                    </a:cubicBezTo>
                    <a:cubicBezTo>
                      <a:pt x="9515" y="9033"/>
                      <a:pt x="9688" y="8962"/>
                      <a:pt x="9866" y="8962"/>
                    </a:cubicBezTo>
                    <a:cubicBezTo>
                      <a:pt x="10043" y="8962"/>
                      <a:pt x="10224" y="9033"/>
                      <a:pt x="10366" y="9175"/>
                    </a:cubicBezTo>
                    <a:lnTo>
                      <a:pt x="11279" y="10089"/>
                    </a:lnTo>
                    <a:cubicBezTo>
                      <a:pt x="11326" y="10135"/>
                      <a:pt x="11405" y="10164"/>
                      <a:pt x="11494" y="10164"/>
                    </a:cubicBezTo>
                    <a:cubicBezTo>
                      <a:pt x="11527" y="10164"/>
                      <a:pt x="11561" y="10160"/>
                      <a:pt x="11594" y="10152"/>
                    </a:cubicBezTo>
                    <a:cubicBezTo>
                      <a:pt x="11720" y="10120"/>
                      <a:pt x="11783" y="10026"/>
                      <a:pt x="11815" y="9931"/>
                    </a:cubicBezTo>
                    <a:cubicBezTo>
                      <a:pt x="12067" y="9081"/>
                      <a:pt x="11815" y="8230"/>
                      <a:pt x="11185" y="7600"/>
                    </a:cubicBezTo>
                    <a:cubicBezTo>
                      <a:pt x="10778" y="7170"/>
                      <a:pt x="10224" y="6903"/>
                      <a:pt x="9537" y="6903"/>
                    </a:cubicBezTo>
                    <a:cubicBezTo>
                      <a:pt x="9266" y="6903"/>
                      <a:pt x="8975" y="6944"/>
                      <a:pt x="8665" y="7033"/>
                    </a:cubicBezTo>
                    <a:lnTo>
                      <a:pt x="4852" y="3221"/>
                    </a:lnTo>
                    <a:lnTo>
                      <a:pt x="4884" y="3032"/>
                    </a:lnTo>
                    <a:cubicBezTo>
                      <a:pt x="5136" y="2213"/>
                      <a:pt x="4884" y="1330"/>
                      <a:pt x="4254" y="700"/>
                    </a:cubicBezTo>
                    <a:cubicBezTo>
                      <a:pt x="3778" y="225"/>
                      <a:pt x="3177" y="0"/>
                      <a:pt x="25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323;p74">
                <a:extLst>
                  <a:ext uri="{FF2B5EF4-FFF2-40B4-BE49-F238E27FC236}">
                    <a16:creationId xmlns:a16="http://schemas.microsoft.com/office/drawing/2014/main" id="{D85C004B-44F5-F474-6BB8-907917FA815D}"/>
                  </a:ext>
                </a:extLst>
              </p:cNvPr>
              <p:cNvSpPr/>
              <p:nvPr/>
            </p:nvSpPr>
            <p:spPr>
              <a:xfrm>
                <a:off x="-31816600" y="4062950"/>
                <a:ext cx="144150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24" extrusionOk="0">
                    <a:moveTo>
                      <a:pt x="4080" y="1504"/>
                    </a:moveTo>
                    <a:cubicBezTo>
                      <a:pt x="4167" y="1504"/>
                      <a:pt x="4253" y="1528"/>
                      <a:pt x="4316" y="1575"/>
                    </a:cubicBezTo>
                    <a:cubicBezTo>
                      <a:pt x="4442" y="1701"/>
                      <a:pt x="4442" y="1953"/>
                      <a:pt x="4316" y="2048"/>
                    </a:cubicBezTo>
                    <a:lnTo>
                      <a:pt x="2205" y="4159"/>
                    </a:lnTo>
                    <a:cubicBezTo>
                      <a:pt x="2158" y="4206"/>
                      <a:pt x="2072" y="4230"/>
                      <a:pt x="1985" y="4230"/>
                    </a:cubicBezTo>
                    <a:cubicBezTo>
                      <a:pt x="1898" y="4230"/>
                      <a:pt x="1812" y="4206"/>
                      <a:pt x="1764" y="4159"/>
                    </a:cubicBezTo>
                    <a:cubicBezTo>
                      <a:pt x="1638" y="4033"/>
                      <a:pt x="1638" y="3781"/>
                      <a:pt x="1764" y="3686"/>
                    </a:cubicBezTo>
                    <a:lnTo>
                      <a:pt x="3844" y="1575"/>
                    </a:lnTo>
                    <a:cubicBezTo>
                      <a:pt x="3907" y="1528"/>
                      <a:pt x="3993" y="1504"/>
                      <a:pt x="4080" y="1504"/>
                    </a:cubicBezTo>
                    <a:close/>
                    <a:moveTo>
                      <a:pt x="3844" y="0"/>
                    </a:moveTo>
                    <a:lnTo>
                      <a:pt x="567" y="3277"/>
                    </a:lnTo>
                    <a:cubicBezTo>
                      <a:pt x="0" y="3844"/>
                      <a:pt x="0" y="4694"/>
                      <a:pt x="567" y="5198"/>
                    </a:cubicBezTo>
                    <a:cubicBezTo>
                      <a:pt x="835" y="5482"/>
                      <a:pt x="1189" y="5624"/>
                      <a:pt x="1540" y="5624"/>
                    </a:cubicBezTo>
                    <a:cubicBezTo>
                      <a:pt x="1890" y="5624"/>
                      <a:pt x="2237" y="5482"/>
                      <a:pt x="2489" y="5198"/>
                    </a:cubicBezTo>
                    <a:lnTo>
                      <a:pt x="5766" y="1953"/>
                    </a:lnTo>
                    <a:lnTo>
                      <a:pt x="38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324;p74">
                <a:extLst>
                  <a:ext uri="{FF2B5EF4-FFF2-40B4-BE49-F238E27FC236}">
                    <a16:creationId xmlns:a16="http://schemas.microsoft.com/office/drawing/2014/main" id="{FD0010E6-1C17-A338-9124-32F8C3DA409B}"/>
                  </a:ext>
                </a:extLst>
              </p:cNvPr>
              <p:cNvSpPr/>
              <p:nvPr/>
            </p:nvSpPr>
            <p:spPr>
              <a:xfrm>
                <a:off x="-31648050" y="3910025"/>
                <a:ext cx="129175" cy="127725"/>
              </a:xfrm>
              <a:custGeom>
                <a:avLst/>
                <a:gdLst/>
                <a:ahLst/>
                <a:cxnLst/>
                <a:rect l="l" t="t" r="r" b="b"/>
                <a:pathLst>
                  <a:path w="5167" h="5109" extrusionOk="0">
                    <a:moveTo>
                      <a:pt x="4249" y="1"/>
                    </a:moveTo>
                    <a:cubicBezTo>
                      <a:pt x="4179" y="1"/>
                      <a:pt x="4106" y="24"/>
                      <a:pt x="4033" y="68"/>
                    </a:cubicBezTo>
                    <a:lnTo>
                      <a:pt x="2206" y="1171"/>
                    </a:lnTo>
                    <a:cubicBezTo>
                      <a:pt x="2017" y="1265"/>
                      <a:pt x="1985" y="1549"/>
                      <a:pt x="2143" y="1706"/>
                    </a:cubicBezTo>
                    <a:lnTo>
                      <a:pt x="2300" y="1864"/>
                    </a:lnTo>
                    <a:lnTo>
                      <a:pt x="0" y="4164"/>
                    </a:lnTo>
                    <a:lnTo>
                      <a:pt x="945" y="5109"/>
                    </a:lnTo>
                    <a:lnTo>
                      <a:pt x="3245" y="2809"/>
                    </a:lnTo>
                    <a:lnTo>
                      <a:pt x="3434" y="2998"/>
                    </a:lnTo>
                    <a:cubicBezTo>
                      <a:pt x="3502" y="3066"/>
                      <a:pt x="3594" y="3099"/>
                      <a:pt x="3684" y="3099"/>
                    </a:cubicBezTo>
                    <a:cubicBezTo>
                      <a:pt x="3802" y="3099"/>
                      <a:pt x="3916" y="3042"/>
                      <a:pt x="3970" y="2935"/>
                    </a:cubicBezTo>
                    <a:lnTo>
                      <a:pt x="5073" y="1108"/>
                    </a:lnTo>
                    <a:cubicBezTo>
                      <a:pt x="5167" y="1013"/>
                      <a:pt x="5167" y="793"/>
                      <a:pt x="5041" y="698"/>
                    </a:cubicBezTo>
                    <a:lnTo>
                      <a:pt x="4474" y="100"/>
                    </a:lnTo>
                    <a:cubicBezTo>
                      <a:pt x="4406" y="32"/>
                      <a:pt x="4330" y="1"/>
                      <a:pt x="42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698;p39">
            <a:extLst>
              <a:ext uri="{FF2B5EF4-FFF2-40B4-BE49-F238E27FC236}">
                <a16:creationId xmlns:a16="http://schemas.microsoft.com/office/drawing/2014/main" id="{914A202A-3DE9-61B5-EAF0-36497CC75E20}"/>
              </a:ext>
            </a:extLst>
          </p:cNvPr>
          <p:cNvSpPr txBox="1">
            <a:spLocks/>
          </p:cNvSpPr>
          <p:nvPr/>
        </p:nvSpPr>
        <p:spPr>
          <a:xfrm>
            <a:off x="5306647" y="2964874"/>
            <a:ext cx="2752637" cy="1390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Sequential integration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End to end framework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48D7FD-D856-3A2C-4F29-5B00B2BDE692}"/>
              </a:ext>
            </a:extLst>
          </p:cNvPr>
          <p:cNvGrpSpPr/>
          <p:nvPr/>
        </p:nvGrpSpPr>
        <p:grpSpPr>
          <a:xfrm>
            <a:off x="6338716" y="1416710"/>
            <a:ext cx="688500" cy="639425"/>
            <a:chOff x="6338716" y="1416710"/>
            <a:chExt cx="688500" cy="639425"/>
          </a:xfrm>
        </p:grpSpPr>
        <p:sp>
          <p:nvSpPr>
            <p:cNvPr id="7" name="Google Shape;701;p39">
              <a:extLst>
                <a:ext uri="{FF2B5EF4-FFF2-40B4-BE49-F238E27FC236}">
                  <a16:creationId xmlns:a16="http://schemas.microsoft.com/office/drawing/2014/main" id="{3EB37115-DED3-F898-483A-BC16088D2BE0}"/>
                </a:ext>
              </a:extLst>
            </p:cNvPr>
            <p:cNvSpPr/>
            <p:nvPr/>
          </p:nvSpPr>
          <p:spPr>
            <a:xfrm>
              <a:off x="6338716" y="1416710"/>
              <a:ext cx="688500" cy="639425"/>
            </a:xfrm>
            <a:custGeom>
              <a:avLst/>
              <a:gdLst/>
              <a:ahLst/>
              <a:cxnLst/>
              <a:rect l="l" t="t" r="r" b="b"/>
              <a:pathLst>
                <a:path w="27540" h="25577" extrusionOk="0">
                  <a:moveTo>
                    <a:pt x="13733" y="1"/>
                  </a:moveTo>
                  <a:cubicBezTo>
                    <a:pt x="7598" y="1"/>
                    <a:pt x="2193" y="4441"/>
                    <a:pt x="1156" y="10722"/>
                  </a:cubicBezTo>
                  <a:cubicBezTo>
                    <a:pt x="1" y="17683"/>
                    <a:pt x="4742" y="24248"/>
                    <a:pt x="11703" y="25403"/>
                  </a:cubicBezTo>
                  <a:cubicBezTo>
                    <a:pt x="12407" y="25520"/>
                    <a:pt x="13107" y="25576"/>
                    <a:pt x="13798" y="25576"/>
                  </a:cubicBezTo>
                  <a:cubicBezTo>
                    <a:pt x="19942" y="25576"/>
                    <a:pt x="25373" y="21113"/>
                    <a:pt x="26384" y="14856"/>
                  </a:cubicBezTo>
                  <a:cubicBezTo>
                    <a:pt x="27539" y="7895"/>
                    <a:pt x="22828" y="1299"/>
                    <a:pt x="15837" y="175"/>
                  </a:cubicBezTo>
                  <a:cubicBezTo>
                    <a:pt x="15130" y="57"/>
                    <a:pt x="14427" y="1"/>
                    <a:pt x="13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5966;p71">
              <a:extLst>
                <a:ext uri="{FF2B5EF4-FFF2-40B4-BE49-F238E27FC236}">
                  <a16:creationId xmlns:a16="http://schemas.microsoft.com/office/drawing/2014/main" id="{431E0BD4-02F7-7C0C-8DD6-F8082920A036}"/>
                </a:ext>
              </a:extLst>
            </p:cNvPr>
            <p:cNvGrpSpPr/>
            <p:nvPr/>
          </p:nvGrpSpPr>
          <p:grpSpPr>
            <a:xfrm>
              <a:off x="6506790" y="1567042"/>
              <a:ext cx="352349" cy="338760"/>
              <a:chOff x="4447550" y="249750"/>
              <a:chExt cx="500425" cy="481125"/>
            </a:xfrm>
          </p:grpSpPr>
          <p:sp>
            <p:nvSpPr>
              <p:cNvPr id="20" name="Google Shape;5967;p71">
                <a:extLst>
                  <a:ext uri="{FF2B5EF4-FFF2-40B4-BE49-F238E27FC236}">
                    <a16:creationId xmlns:a16="http://schemas.microsoft.com/office/drawing/2014/main" id="{2D690DD3-2B3F-8A74-44C1-09E431C69A35}"/>
                  </a:ext>
                </a:extLst>
              </p:cNvPr>
              <p:cNvSpPr/>
              <p:nvPr/>
            </p:nvSpPr>
            <p:spPr>
              <a:xfrm>
                <a:off x="4447550" y="413675"/>
                <a:ext cx="353475" cy="317200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12688" extrusionOk="0">
                    <a:moveTo>
                      <a:pt x="12274" y="0"/>
                    </a:moveTo>
                    <a:lnTo>
                      <a:pt x="10639" y="1635"/>
                    </a:lnTo>
                    <a:cubicBezTo>
                      <a:pt x="10811" y="1720"/>
                      <a:pt x="10970" y="1831"/>
                      <a:pt x="11109" y="1964"/>
                    </a:cubicBezTo>
                    <a:cubicBezTo>
                      <a:pt x="11771" y="2623"/>
                      <a:pt x="11771" y="3698"/>
                      <a:pt x="11109" y="4358"/>
                    </a:cubicBezTo>
                    <a:lnTo>
                      <a:pt x="5520" y="9949"/>
                    </a:lnTo>
                    <a:cubicBezTo>
                      <a:pt x="5189" y="10281"/>
                      <a:pt x="4755" y="10446"/>
                      <a:pt x="4322" y="10446"/>
                    </a:cubicBezTo>
                    <a:cubicBezTo>
                      <a:pt x="3889" y="10446"/>
                      <a:pt x="3456" y="10281"/>
                      <a:pt x="3126" y="9949"/>
                    </a:cubicBezTo>
                    <a:cubicBezTo>
                      <a:pt x="2463" y="9287"/>
                      <a:pt x="2463" y="8215"/>
                      <a:pt x="3126" y="7552"/>
                    </a:cubicBezTo>
                    <a:lnTo>
                      <a:pt x="5330" y="5351"/>
                    </a:lnTo>
                    <a:cubicBezTo>
                      <a:pt x="4924" y="4499"/>
                      <a:pt x="4764" y="3554"/>
                      <a:pt x="4866" y="2620"/>
                    </a:cubicBezTo>
                    <a:lnTo>
                      <a:pt x="4866" y="2620"/>
                    </a:lnTo>
                    <a:lnTo>
                      <a:pt x="1527" y="5956"/>
                    </a:lnTo>
                    <a:cubicBezTo>
                      <a:pt x="0" y="7501"/>
                      <a:pt x="6" y="9992"/>
                      <a:pt x="1545" y="11530"/>
                    </a:cubicBezTo>
                    <a:cubicBezTo>
                      <a:pt x="2316" y="12301"/>
                      <a:pt x="3327" y="12687"/>
                      <a:pt x="4339" y="12687"/>
                    </a:cubicBezTo>
                    <a:cubicBezTo>
                      <a:pt x="5343" y="12687"/>
                      <a:pt x="6348" y="12307"/>
                      <a:pt x="7119" y="11545"/>
                    </a:cubicBezTo>
                    <a:lnTo>
                      <a:pt x="12708" y="5956"/>
                    </a:lnTo>
                    <a:cubicBezTo>
                      <a:pt x="13783" y="4878"/>
                      <a:pt x="14138" y="3276"/>
                      <a:pt x="13626" y="1843"/>
                    </a:cubicBezTo>
                    <a:cubicBezTo>
                      <a:pt x="13500" y="1467"/>
                      <a:pt x="13316" y="1114"/>
                      <a:pt x="13075" y="798"/>
                    </a:cubicBezTo>
                    <a:lnTo>
                      <a:pt x="13066" y="807"/>
                    </a:lnTo>
                    <a:cubicBezTo>
                      <a:pt x="12952" y="663"/>
                      <a:pt x="12843" y="503"/>
                      <a:pt x="12708" y="368"/>
                    </a:cubicBezTo>
                    <a:cubicBezTo>
                      <a:pt x="12569" y="235"/>
                      <a:pt x="12428" y="115"/>
                      <a:pt x="1227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000326"/>
                  </a:highlight>
                </a:endParaRPr>
              </a:p>
            </p:txBody>
          </p:sp>
          <p:sp>
            <p:nvSpPr>
              <p:cNvPr id="21" name="Google Shape;5968;p71">
                <a:extLst>
                  <a:ext uri="{FF2B5EF4-FFF2-40B4-BE49-F238E27FC236}">
                    <a16:creationId xmlns:a16="http://schemas.microsoft.com/office/drawing/2014/main" id="{BBC6736D-64A8-7C93-F8FD-EF658D6F0FD3}"/>
                  </a:ext>
                </a:extLst>
              </p:cNvPr>
              <p:cNvSpPr/>
              <p:nvPr/>
            </p:nvSpPr>
            <p:spPr>
              <a:xfrm>
                <a:off x="4589675" y="249750"/>
                <a:ext cx="358300" cy="322025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2881" extrusionOk="0">
                    <a:moveTo>
                      <a:pt x="9992" y="1"/>
                    </a:moveTo>
                    <a:cubicBezTo>
                      <a:pt x="8989" y="1"/>
                      <a:pt x="7985" y="381"/>
                      <a:pt x="7215" y="1143"/>
                    </a:cubicBezTo>
                    <a:lnTo>
                      <a:pt x="1434" y="6925"/>
                    </a:lnTo>
                    <a:cubicBezTo>
                      <a:pt x="359" y="8003"/>
                      <a:pt x="1" y="9605"/>
                      <a:pt x="515" y="11038"/>
                    </a:cubicBezTo>
                    <a:cubicBezTo>
                      <a:pt x="639" y="11414"/>
                      <a:pt x="826" y="11767"/>
                      <a:pt x="1066" y="12083"/>
                    </a:cubicBezTo>
                    <a:lnTo>
                      <a:pt x="1073" y="12074"/>
                    </a:lnTo>
                    <a:cubicBezTo>
                      <a:pt x="1187" y="12218"/>
                      <a:pt x="1295" y="12378"/>
                      <a:pt x="1434" y="12513"/>
                    </a:cubicBezTo>
                    <a:cubicBezTo>
                      <a:pt x="1569" y="12646"/>
                      <a:pt x="1711" y="12766"/>
                      <a:pt x="1864" y="12881"/>
                    </a:cubicBezTo>
                    <a:lnTo>
                      <a:pt x="3500" y="11243"/>
                    </a:lnTo>
                    <a:cubicBezTo>
                      <a:pt x="3328" y="11158"/>
                      <a:pt x="3168" y="11050"/>
                      <a:pt x="3030" y="10918"/>
                    </a:cubicBezTo>
                    <a:cubicBezTo>
                      <a:pt x="2367" y="10255"/>
                      <a:pt x="2367" y="9183"/>
                      <a:pt x="3030" y="8521"/>
                    </a:cubicBezTo>
                    <a:lnTo>
                      <a:pt x="8811" y="2739"/>
                    </a:lnTo>
                    <a:cubicBezTo>
                      <a:pt x="9143" y="2408"/>
                      <a:pt x="9576" y="2242"/>
                      <a:pt x="10010" y="2242"/>
                    </a:cubicBezTo>
                    <a:cubicBezTo>
                      <a:pt x="10443" y="2242"/>
                      <a:pt x="10876" y="2408"/>
                      <a:pt x="11205" y="2739"/>
                    </a:cubicBezTo>
                    <a:cubicBezTo>
                      <a:pt x="11868" y="3401"/>
                      <a:pt x="11868" y="4473"/>
                      <a:pt x="11205" y="5136"/>
                    </a:cubicBezTo>
                    <a:lnTo>
                      <a:pt x="8811" y="7530"/>
                    </a:lnTo>
                    <a:cubicBezTo>
                      <a:pt x="9215" y="8382"/>
                      <a:pt x="9375" y="9328"/>
                      <a:pt x="9272" y="10261"/>
                    </a:cubicBezTo>
                    <a:lnTo>
                      <a:pt x="12804" y="6732"/>
                    </a:lnTo>
                    <a:cubicBezTo>
                      <a:pt x="14331" y="5187"/>
                      <a:pt x="14325" y="2697"/>
                      <a:pt x="12786" y="1158"/>
                    </a:cubicBezTo>
                    <a:cubicBezTo>
                      <a:pt x="12015" y="387"/>
                      <a:pt x="11004" y="1"/>
                      <a:pt x="9992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000326"/>
                  </a:highligh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130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/>
      <p:bldP spid="18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616A-5CA4-425E-D061-38596922F6B5}"/>
              </a:ext>
            </a:extLst>
          </p:cNvPr>
          <p:cNvSpPr txBox="1">
            <a:spLocks/>
          </p:cNvSpPr>
          <p:nvPr/>
        </p:nvSpPr>
        <p:spPr>
          <a:xfrm>
            <a:off x="713225" y="36805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4481E9-4D92-7F70-5358-29EC3708FE8A}"/>
              </a:ext>
            </a:extLst>
          </p:cNvPr>
          <p:cNvSpPr txBox="1"/>
          <p:nvPr/>
        </p:nvSpPr>
        <p:spPr>
          <a:xfrm>
            <a:off x="517645" y="1021496"/>
            <a:ext cx="8108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</a:rPr>
              <a:t>Integration of Both Models into Unified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EEC7D-F374-0308-A3EA-F7C99C41225C}"/>
              </a:ext>
            </a:extLst>
          </p:cNvPr>
          <p:cNvSpPr txBox="1"/>
          <p:nvPr/>
        </p:nvSpPr>
        <p:spPr>
          <a:xfrm>
            <a:off x="2508372" y="2874118"/>
            <a:ext cx="412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</a:rPr>
              <a:t>Expanded Dataset Training</a:t>
            </a:r>
          </a:p>
        </p:txBody>
      </p:sp>
      <p:sp>
        <p:nvSpPr>
          <p:cNvPr id="5" name="Google Shape;698;p39">
            <a:extLst>
              <a:ext uri="{FF2B5EF4-FFF2-40B4-BE49-F238E27FC236}">
                <a16:creationId xmlns:a16="http://schemas.microsoft.com/office/drawing/2014/main" id="{8961E443-E423-815E-374F-6A5046E0DBED}"/>
              </a:ext>
            </a:extLst>
          </p:cNvPr>
          <p:cNvSpPr txBox="1">
            <a:spLocks/>
          </p:cNvSpPr>
          <p:nvPr/>
        </p:nvSpPr>
        <p:spPr>
          <a:xfrm>
            <a:off x="2608359" y="1381561"/>
            <a:ext cx="3927273" cy="1390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Integration for Efficiency</a:t>
            </a:r>
          </a:p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Adaptability Improvement</a:t>
            </a:r>
          </a:p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Simplified Parameter Tuning</a:t>
            </a:r>
          </a:p>
        </p:txBody>
      </p:sp>
      <p:sp>
        <p:nvSpPr>
          <p:cNvPr id="6" name="Google Shape;698;p39">
            <a:extLst>
              <a:ext uri="{FF2B5EF4-FFF2-40B4-BE49-F238E27FC236}">
                <a16:creationId xmlns:a16="http://schemas.microsoft.com/office/drawing/2014/main" id="{DC2A91F8-DF8A-3F79-0D8B-132797D9304E}"/>
              </a:ext>
            </a:extLst>
          </p:cNvPr>
          <p:cNvSpPr txBox="1">
            <a:spLocks/>
          </p:cNvSpPr>
          <p:nvPr/>
        </p:nvSpPr>
        <p:spPr>
          <a:xfrm>
            <a:off x="2402724" y="3274316"/>
            <a:ext cx="4338541" cy="1390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Limited Underwater Dataset</a:t>
            </a:r>
          </a:p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Encompassing Various Environments</a:t>
            </a:r>
          </a:p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MY" sz="1800" dirty="0">
                <a:solidFill>
                  <a:schemeClr val="bg1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Comprehensive Model Learning</a:t>
            </a:r>
          </a:p>
        </p:txBody>
      </p:sp>
    </p:spTree>
    <p:extLst>
      <p:ext uri="{BB962C8B-B14F-4D97-AF65-F5344CB8AC3E}">
        <p14:creationId xmlns:p14="http://schemas.microsoft.com/office/powerpoint/2010/main" val="135679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1D1A-FFA6-7747-25B2-739390B68DDA}"/>
              </a:ext>
            </a:extLst>
          </p:cNvPr>
          <p:cNvSpPr txBox="1"/>
          <p:nvPr/>
        </p:nvSpPr>
        <p:spPr>
          <a:xfrm>
            <a:off x="354842" y="1221474"/>
            <a:ext cx="84343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Afifi, M., &amp; Brown, M. S. (2020). Deep White-Balance Editing.</a:t>
            </a:r>
          </a:p>
          <a:p>
            <a:pPr algn="just"/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Akkaynak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D., &amp;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Treibitz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T. (2018). A Revised Underwater Image Formation Model. Proceedings of the 	IEEE Computer Society Conference on Computer Vision and Pattern Recognition, 6723–	6732. https://doi.org/10.1109/CVPR.2018.00703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Cai, B., Xu, X., Jia, K., Qing, C., &amp; Tao, D. (2016). DehazeNet: An End-to-End System for Single Image 	Haze Removal. https://doi.org/10.1109/TIP.2016.2598681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Chen, X. (2019). Image enhancement effect on the performance of convolutional neural networks. 	www.bth.se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Chen, X., Zhang, P., Quan, L., Yi, C., &amp; Lu, C. (2021). Underwater Image Enhancement based on Deep 	Learning and Image Formation Model. https://github.com/xueleichen/PyTorch-Underwater-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Downing, J. (2008). Effects of Light Absorption and Scattering in Water Samples on OBS ® 	Measurements.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Fu, X., &amp; Cao, X. (2020). Underwater image enhancement with global–local networks and compressed-	histogram equalization. Signal Processing: Image Communication, 86. 	https://doi.org/10.1016/j.image.2020.115892</a:t>
            </a:r>
          </a:p>
        </p:txBody>
      </p:sp>
    </p:spTree>
    <p:extLst>
      <p:ext uri="{BB962C8B-B14F-4D97-AF65-F5344CB8AC3E}">
        <p14:creationId xmlns:p14="http://schemas.microsoft.com/office/powerpoint/2010/main" val="171977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1D1A-FFA6-7747-25B2-739390B68DDA}"/>
              </a:ext>
            </a:extLst>
          </p:cNvPr>
          <p:cNvSpPr txBox="1"/>
          <p:nvPr/>
        </p:nvSpPr>
        <p:spPr>
          <a:xfrm>
            <a:off x="354842" y="1165300"/>
            <a:ext cx="84343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Hu, Y., Wang, K., Zhao, X., Wang, H., &amp; Li, Y. (2018). Underwater Image Restoration Based on 	Convolutional Neural Network. In Proceedings of Machine Learning Research (Vol. 95).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Katherine, A. S.,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Junming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Z., Elizabeth, A. O., &amp; Matthew, J.-R. (2019). 2019 International Conference 	on Robotics and Automation (ICRA).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Li, C., Guo, C., Ren, W., Cong, R., Hou, J., Kwong, S., &amp; Tao, D. (2019). An Underwater Image 	Enhancement Benchmark Dataset and Beyond. http://arxiv.org/abs/1901.05495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Li, C., Guo, J., &amp; Guo, C. (2017). Emerging from Water: Underwater Image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Color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 Correction Based on 	Weakly Supervised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Color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 Transfer. https://doi.org/10.1109/LSP.2018.2792050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Li, H., Li, J., &amp; Wang, W. (2019). A Fusion Adversarial Underwater Image Enhancement Network with a 	Public Test Dataset. http://arxiv.org/abs/1906.06819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Liu, P., Wang, G., Qi, H., Zhang, C., Zheng, H., &amp; Yu, Z. (2019). Underwater Image Enhancement with a 	Deep Residual Framework. IEEE Access, 7, 94614–94629. 	https://doi.org/10.1109/ACCESS.2019.2928976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Lu, H., Li, Y.,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Uemura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T., Kim, H., &amp;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Serikawa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S. (2018). Low illumination underwater light field images 	reconstruction using deep convolutional neural networks. Future Generation Computer 	Systems, 82, 142–148. https://doi.org/10.1016/j.future.2018.01.001</a:t>
            </a:r>
          </a:p>
        </p:txBody>
      </p:sp>
    </p:spTree>
    <p:extLst>
      <p:ext uri="{BB962C8B-B14F-4D97-AF65-F5344CB8AC3E}">
        <p14:creationId xmlns:p14="http://schemas.microsoft.com/office/powerpoint/2010/main" val="284167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FC3B5-5402-5D49-C208-B2472A6D7317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17800" cy="625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1D1A-FFA6-7747-25B2-739390B68DDA}"/>
              </a:ext>
            </a:extLst>
          </p:cNvPr>
          <p:cNvSpPr txBox="1"/>
          <p:nvPr/>
        </p:nvSpPr>
        <p:spPr>
          <a:xfrm>
            <a:off x="354842" y="1165300"/>
            <a:ext cx="84343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Luo, M. R., Cui, G., &amp; Rigg, B. (2000). The Development of the CIE 2000 Colour-Difference Formula: 	CIEDE2000.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Narasimhan, S. G., &amp; Nayar, S. K. (2002). Vision and the Atmosphere. In International Journal of 	Computer Vision (Vol. 48, Issue 3).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Narayan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Subudhi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B., Kapoor, M., Kumar Rout, D.,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Thangaraj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V.,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Jakhetiya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V., &amp;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Veerakumar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T. (2023). 	Passive Visual Underwater Surveillance: A Survey. https://doi.org/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Pan, P. W., Yuan, F., &amp; Cheng, E. (2018). Underwater image de-scattering and enhancing using 	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dehazenet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 and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hwd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. Journal of Marine Science and Technology (Taiwan), 26(4), 531–540. 	https://doi.org/10.6119/JMST.201808_26(4).0006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Perez, J.,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Attanasio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A. C.,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Nechyporenko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N., &amp; Sanz, P. J. (2017). A Deep Learning Approach for 	Underwater Image Enhancement.</a:t>
            </a:r>
          </a:p>
          <a:p>
            <a:pPr algn="just"/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Pooja, S., </a:t>
            </a:r>
            <a:r>
              <a:rPr lang="en-MY" dirty="0" err="1">
                <a:solidFill>
                  <a:schemeClr val="bg1"/>
                </a:solidFill>
                <a:latin typeface="Nunito" pitchFamily="2" charset="0"/>
              </a:rPr>
              <a:t>Neelesh</a:t>
            </a:r>
            <a:r>
              <a:rPr lang="en-MY" dirty="0">
                <a:solidFill>
                  <a:schemeClr val="bg1"/>
                </a:solidFill>
                <a:latin typeface="Nunito" pitchFamily="2" charset="0"/>
              </a:rPr>
              <a:t>, G., &amp; Neetu, S. (2014). A Survey on Underwater Image Enhancement Techniques.</a:t>
            </a:r>
          </a:p>
        </p:txBody>
      </p:sp>
    </p:spTree>
    <p:extLst>
      <p:ext uri="{BB962C8B-B14F-4D97-AF65-F5344CB8AC3E}">
        <p14:creationId xmlns:p14="http://schemas.microsoft.com/office/powerpoint/2010/main" val="1624476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0D82E6-E1DD-0963-94EE-150A9D77E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" t="17755" r="1310" b="-164"/>
          <a:stretch/>
        </p:blipFill>
        <p:spPr>
          <a:xfrm>
            <a:off x="-1" y="-10314"/>
            <a:ext cx="9144001" cy="5153814"/>
          </a:xfrm>
          <a:prstGeom prst="rect">
            <a:avLst/>
          </a:prstGeom>
        </p:spPr>
      </p:pic>
      <p:pic>
        <p:nvPicPr>
          <p:cNvPr id="9" name="!!crop">
            <a:extLst>
              <a:ext uri="{FF2B5EF4-FFF2-40B4-BE49-F238E27FC236}">
                <a16:creationId xmlns:a16="http://schemas.microsoft.com/office/drawing/2014/main" id="{5CB2082D-95A0-C29E-735D-45EA817AD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" t="52542" r="50386" b="5236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34043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90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552713-F906-A808-8CB7-75CBA7A77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" t="17755" r="1310" b="-164"/>
          <a:stretch/>
        </p:blipFill>
        <p:spPr>
          <a:xfrm>
            <a:off x="-1" y="-10314"/>
            <a:ext cx="9144001" cy="5153814"/>
          </a:xfrm>
          <a:prstGeom prst="rect">
            <a:avLst/>
          </a:prstGeom>
        </p:spPr>
      </p:pic>
      <p:pic>
        <p:nvPicPr>
          <p:cNvPr id="4" name="!!crop">
            <a:extLst>
              <a:ext uri="{FF2B5EF4-FFF2-40B4-BE49-F238E27FC236}">
                <a16:creationId xmlns:a16="http://schemas.microsoft.com/office/drawing/2014/main" id="{6248807C-AA45-2A5C-BE22-A23D353FA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8" t="52261" r="53134" b="5502"/>
          <a:stretch/>
        </p:blipFill>
        <p:spPr>
          <a:xfrm>
            <a:off x="585772" y="3362723"/>
            <a:ext cx="1776428" cy="1183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C88C0C-457F-9448-D4DC-54F008C9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28" y="3242048"/>
            <a:ext cx="1719324" cy="142494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657410-13C3-88A1-7E70-2A59F46CFD84}"/>
              </a:ext>
            </a:extLst>
          </p:cNvPr>
          <p:cNvCxnSpPr>
            <a:cxnSpLocks/>
          </p:cNvCxnSpPr>
          <p:nvPr/>
        </p:nvCxnSpPr>
        <p:spPr>
          <a:xfrm flipH="1">
            <a:off x="5030379" y="1969361"/>
            <a:ext cx="201019" cy="738279"/>
          </a:xfrm>
          <a:prstGeom prst="line">
            <a:avLst/>
          </a:prstGeom>
          <a:ln w="28575" cap="rnd">
            <a:gradFill>
              <a:gsLst>
                <a:gs pos="0">
                  <a:srgbClr val="FFC000"/>
                </a:gs>
                <a:gs pos="100000">
                  <a:srgbClr val="FFC000">
                    <a:alpha val="70000"/>
                  </a:srgbClr>
                </a:gs>
              </a:gsLst>
              <a:lin ang="5400000" scaled="1"/>
            </a:gradFill>
            <a:round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5C8455-1B2F-5693-C2FC-15CAF5F84B4D}"/>
              </a:ext>
            </a:extLst>
          </p:cNvPr>
          <p:cNvCxnSpPr>
            <a:cxnSpLocks/>
          </p:cNvCxnSpPr>
          <p:nvPr/>
        </p:nvCxnSpPr>
        <p:spPr>
          <a:xfrm>
            <a:off x="5076398" y="2865120"/>
            <a:ext cx="932611" cy="801672"/>
          </a:xfrm>
          <a:prstGeom prst="line">
            <a:avLst/>
          </a:prstGeom>
          <a:ln w="28575" cap="rnd">
            <a:gradFill>
              <a:gsLst>
                <a:gs pos="0">
                  <a:srgbClr val="FFC000">
                    <a:alpha val="70000"/>
                  </a:srgbClr>
                </a:gs>
                <a:gs pos="100000">
                  <a:srgbClr val="FFC000">
                    <a:alpha val="40000"/>
                  </a:srgbClr>
                </a:gs>
              </a:gsLst>
              <a:lin ang="5400000" scaled="1"/>
            </a:gradFill>
            <a:prstDash val="dash"/>
            <a:round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CF3848-CA8F-326D-CC4B-454B28810170}"/>
              </a:ext>
            </a:extLst>
          </p:cNvPr>
          <p:cNvCxnSpPr>
            <a:cxnSpLocks/>
          </p:cNvCxnSpPr>
          <p:nvPr/>
        </p:nvCxnSpPr>
        <p:spPr>
          <a:xfrm flipH="1">
            <a:off x="1566144" y="1988820"/>
            <a:ext cx="631623" cy="1286827"/>
          </a:xfrm>
          <a:prstGeom prst="line">
            <a:avLst/>
          </a:prstGeom>
          <a:ln w="28575" cap="rnd">
            <a:gradFill>
              <a:gsLst>
                <a:gs pos="0">
                  <a:srgbClr val="FFC000"/>
                </a:gs>
                <a:gs pos="100000">
                  <a:srgbClr val="FFC000">
                    <a:alpha val="50000"/>
                  </a:srgbClr>
                </a:gs>
              </a:gsLst>
              <a:lin ang="5400000" scaled="1"/>
            </a:gradFill>
            <a:round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5B5B7B1-5CD1-393E-08EB-6BCA0E1D277D}"/>
              </a:ext>
            </a:extLst>
          </p:cNvPr>
          <p:cNvCxnSpPr>
            <a:cxnSpLocks/>
          </p:cNvCxnSpPr>
          <p:nvPr/>
        </p:nvCxnSpPr>
        <p:spPr>
          <a:xfrm flipH="1">
            <a:off x="2435237" y="3908603"/>
            <a:ext cx="3585343" cy="0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FFC000">
                    <a:alpha val="70000"/>
                  </a:srgbClr>
                </a:gs>
                <a:gs pos="100000">
                  <a:srgbClr val="FFC000">
                    <a:alpha val="40000"/>
                  </a:srgbClr>
                </a:gs>
              </a:gsLst>
              <a:lin ang="10800000" scaled="1"/>
              <a:tileRect/>
            </a:gradFill>
            <a:round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22F4A0F-FEBF-B517-D6ED-683727C289C5}"/>
              </a:ext>
            </a:extLst>
          </p:cNvPr>
          <p:cNvCxnSpPr>
            <a:cxnSpLocks/>
            <a:stCxn id="25" idx="2"/>
          </p:cNvCxnSpPr>
          <p:nvPr/>
        </p:nvCxnSpPr>
        <p:spPr>
          <a:xfrm flipH="1" flipV="1">
            <a:off x="2435237" y="4169180"/>
            <a:ext cx="771379" cy="304744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FFC000">
                    <a:alpha val="70000"/>
                  </a:srgbClr>
                </a:gs>
                <a:gs pos="100000">
                  <a:srgbClr val="FFC000">
                    <a:alpha val="60000"/>
                  </a:srgbClr>
                </a:gs>
              </a:gsLst>
              <a:lin ang="10800000" scaled="1"/>
              <a:tileRect/>
            </a:gradFill>
            <a:round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8D80860-1672-86ED-C421-268B200A1EA7}"/>
              </a:ext>
            </a:extLst>
          </p:cNvPr>
          <p:cNvCxnSpPr>
            <a:cxnSpLocks/>
          </p:cNvCxnSpPr>
          <p:nvPr/>
        </p:nvCxnSpPr>
        <p:spPr>
          <a:xfrm flipH="1">
            <a:off x="3386354" y="4095257"/>
            <a:ext cx="2627876" cy="395542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FFC000">
                    <a:alpha val="60000"/>
                  </a:srgbClr>
                </a:gs>
                <a:gs pos="100000">
                  <a:srgbClr val="FFC000">
                    <a:alpha val="40000"/>
                  </a:srgbClr>
                </a:gs>
              </a:gsLst>
              <a:lin ang="10800000" scaled="1"/>
              <a:tileRect/>
            </a:gradFill>
            <a:prstDash val="sysDot"/>
            <a:round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B03DBC-BBD8-85A6-3D3E-33717D8353CF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438839" y="3364538"/>
            <a:ext cx="1400684" cy="264978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FFC000">
                    <a:alpha val="70000"/>
                  </a:srgbClr>
                </a:gs>
                <a:gs pos="100000">
                  <a:srgbClr val="FFC000">
                    <a:alpha val="55000"/>
                  </a:srgbClr>
                </a:gs>
              </a:gsLst>
              <a:lin ang="10800000" scaled="1"/>
              <a:tileRect/>
            </a:gradFill>
            <a:round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F40F8-4211-867F-A5F1-CFD615EAE589}"/>
              </a:ext>
            </a:extLst>
          </p:cNvPr>
          <p:cNvCxnSpPr>
            <a:cxnSpLocks/>
          </p:cNvCxnSpPr>
          <p:nvPr/>
        </p:nvCxnSpPr>
        <p:spPr>
          <a:xfrm flipH="1" flipV="1">
            <a:off x="3981192" y="3376491"/>
            <a:ext cx="2039388" cy="393682"/>
          </a:xfrm>
          <a:prstGeom prst="line">
            <a:avLst/>
          </a:prstGeom>
          <a:ln w="28575" cap="rnd">
            <a:gradFill flip="none" rotWithShape="1">
              <a:gsLst>
                <a:gs pos="0">
                  <a:srgbClr val="FFC000">
                    <a:alpha val="55000"/>
                  </a:srgbClr>
                </a:gs>
                <a:gs pos="100000">
                  <a:srgbClr val="FFC000">
                    <a:alpha val="40000"/>
                  </a:srgbClr>
                </a:gs>
              </a:gsLst>
              <a:lin ang="10800000" scaled="1"/>
              <a:tileRect/>
            </a:gradFill>
            <a:prstDash val="sysDot"/>
            <a:round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8F209D-AE05-A56A-076F-2BB64845611A}"/>
              </a:ext>
            </a:extLst>
          </p:cNvPr>
          <p:cNvSpPr txBox="1"/>
          <p:nvPr/>
        </p:nvSpPr>
        <p:spPr>
          <a:xfrm>
            <a:off x="2462403" y="209091"/>
            <a:ext cx="4219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b="1" dirty="0">
                <a:solidFill>
                  <a:schemeClr val="tx1"/>
                </a:solidFill>
                <a:latin typeface="Nunito" pitchFamily="2" charset="0"/>
              </a:rPr>
              <a:t>Natural Illumination (Sunlight)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081900B-51CD-EEB6-17A3-3B861D187756}"/>
              </a:ext>
            </a:extLst>
          </p:cNvPr>
          <p:cNvGrpSpPr/>
          <p:nvPr/>
        </p:nvGrpSpPr>
        <p:grpSpPr>
          <a:xfrm>
            <a:off x="6786880" y="2265156"/>
            <a:ext cx="2274425" cy="261610"/>
            <a:chOff x="6870700" y="2265156"/>
            <a:chExt cx="2274425" cy="2616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C741C2-2C98-12B0-46D4-397A9DA4C028}"/>
                </a:ext>
              </a:extLst>
            </p:cNvPr>
            <p:cNvSpPr txBox="1"/>
            <p:nvPr/>
          </p:nvSpPr>
          <p:spPr>
            <a:xfrm>
              <a:off x="7521949" y="2265156"/>
              <a:ext cx="1623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100" b="1" dirty="0">
                  <a:solidFill>
                    <a:schemeClr val="bg1"/>
                  </a:solidFill>
                  <a:latin typeface="Nunito" pitchFamily="2" charset="0"/>
                </a:rPr>
                <a:t>Direct Light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2AFA93-1503-71BE-ADC5-A8D037B1E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0700" y="2395961"/>
              <a:ext cx="685716" cy="0"/>
            </a:xfrm>
            <a:prstGeom prst="line">
              <a:avLst/>
            </a:prstGeom>
            <a:ln w="28575" cap="rnd">
              <a:solidFill>
                <a:srgbClr val="FFC000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ED0156-2ED7-D392-1CFB-5BAEA315763E}"/>
              </a:ext>
            </a:extLst>
          </p:cNvPr>
          <p:cNvCxnSpPr/>
          <p:nvPr/>
        </p:nvCxnSpPr>
        <p:spPr>
          <a:xfrm flipH="1">
            <a:off x="5231398" y="1061847"/>
            <a:ext cx="845678" cy="845678"/>
          </a:xfrm>
          <a:prstGeom prst="straightConnector1">
            <a:avLst/>
          </a:prstGeom>
          <a:ln w="28575" cap="rnd">
            <a:solidFill>
              <a:srgbClr val="FFC000"/>
            </a:solidFill>
            <a:bevel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ED9BC24-5FCC-6B3A-B2B7-7B014AB2B82A}"/>
              </a:ext>
            </a:extLst>
          </p:cNvPr>
          <p:cNvCxnSpPr>
            <a:cxnSpLocks/>
          </p:cNvCxnSpPr>
          <p:nvPr/>
        </p:nvCxnSpPr>
        <p:spPr>
          <a:xfrm rot="5400000" flipH="1">
            <a:off x="4385720" y="1043896"/>
            <a:ext cx="845678" cy="845678"/>
          </a:xfrm>
          <a:prstGeom prst="straightConnector1">
            <a:avLst/>
          </a:prstGeom>
          <a:ln w="28575" cap="rnd">
            <a:solidFill>
              <a:srgbClr val="FFC000"/>
            </a:solidFill>
            <a:bevel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3C1F7C-EF95-3A26-D4FC-2FF3C2FCD008}"/>
              </a:ext>
            </a:extLst>
          </p:cNvPr>
          <p:cNvCxnSpPr/>
          <p:nvPr/>
        </p:nvCxnSpPr>
        <p:spPr>
          <a:xfrm flipH="1">
            <a:off x="2826042" y="1080359"/>
            <a:ext cx="845678" cy="845678"/>
          </a:xfrm>
          <a:prstGeom prst="straightConnector1">
            <a:avLst/>
          </a:prstGeom>
          <a:ln w="28575" cap="rnd">
            <a:solidFill>
              <a:srgbClr val="FFC000"/>
            </a:solidFill>
            <a:bevel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EB2B37-F6E0-A375-AF7B-161F0706C51C}"/>
              </a:ext>
            </a:extLst>
          </p:cNvPr>
          <p:cNvCxnSpPr>
            <a:cxnSpLocks/>
          </p:cNvCxnSpPr>
          <p:nvPr/>
        </p:nvCxnSpPr>
        <p:spPr>
          <a:xfrm rot="5400000" flipH="1">
            <a:off x="1980364" y="1062408"/>
            <a:ext cx="845678" cy="845678"/>
          </a:xfrm>
          <a:prstGeom prst="straightConnector1">
            <a:avLst/>
          </a:prstGeom>
          <a:ln w="28575" cap="rnd">
            <a:solidFill>
              <a:srgbClr val="FFC000"/>
            </a:solidFill>
            <a:bevel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126AAB-032E-F239-1CBA-63F74466BA78}"/>
              </a:ext>
            </a:extLst>
          </p:cNvPr>
          <p:cNvCxnSpPr/>
          <p:nvPr/>
        </p:nvCxnSpPr>
        <p:spPr>
          <a:xfrm flipH="1">
            <a:off x="2197767" y="1094049"/>
            <a:ext cx="845678" cy="845678"/>
          </a:xfrm>
          <a:prstGeom prst="straightConnector1">
            <a:avLst/>
          </a:prstGeom>
          <a:ln w="28575" cap="rnd">
            <a:solidFill>
              <a:srgbClr val="FFC000"/>
            </a:solidFill>
            <a:bevel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4641CFA-F878-F7AE-E864-19473C8B1128}"/>
              </a:ext>
            </a:extLst>
          </p:cNvPr>
          <p:cNvCxnSpPr>
            <a:cxnSpLocks/>
          </p:cNvCxnSpPr>
          <p:nvPr/>
        </p:nvCxnSpPr>
        <p:spPr>
          <a:xfrm rot="5400000" flipH="1">
            <a:off x="1352089" y="1076098"/>
            <a:ext cx="845678" cy="845678"/>
          </a:xfrm>
          <a:prstGeom prst="straightConnector1">
            <a:avLst/>
          </a:prstGeom>
          <a:ln w="28575" cap="rnd">
            <a:solidFill>
              <a:srgbClr val="FFC000"/>
            </a:solidFill>
            <a:bevel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FC923A9-19B3-0DD4-9727-30678A8F67E0}"/>
              </a:ext>
            </a:extLst>
          </p:cNvPr>
          <p:cNvSpPr txBox="1"/>
          <p:nvPr/>
        </p:nvSpPr>
        <p:spPr>
          <a:xfrm>
            <a:off x="4208050" y="1684055"/>
            <a:ext cx="936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1" dirty="0">
                <a:solidFill>
                  <a:schemeClr val="bg1"/>
                </a:solidFill>
                <a:latin typeface="Nunito" pitchFamily="2" charset="0"/>
              </a:rPr>
              <a:t>Reflected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A874B6-3D68-1B57-EB95-9019407F8920}"/>
              </a:ext>
            </a:extLst>
          </p:cNvPr>
          <p:cNvGrpSpPr/>
          <p:nvPr/>
        </p:nvGrpSpPr>
        <p:grpSpPr>
          <a:xfrm>
            <a:off x="3206616" y="2575560"/>
            <a:ext cx="2194855" cy="2043144"/>
            <a:chOff x="3206616" y="2575560"/>
            <a:chExt cx="2194855" cy="204314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803462-239A-C0D3-BE1E-3885D90B26E3}"/>
                </a:ext>
              </a:extLst>
            </p:cNvPr>
            <p:cNvSpPr/>
            <p:nvPr/>
          </p:nvSpPr>
          <p:spPr>
            <a:xfrm>
              <a:off x="4104945" y="2575560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361FDE-A989-171E-26A6-889940972FBC}"/>
                </a:ext>
              </a:extLst>
            </p:cNvPr>
            <p:cNvSpPr/>
            <p:nvPr/>
          </p:nvSpPr>
          <p:spPr>
            <a:xfrm>
              <a:off x="4931618" y="2720340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698EDA8-3186-68BD-E80F-A7949F43A7C8}"/>
                </a:ext>
              </a:extLst>
            </p:cNvPr>
            <p:cNvSpPr/>
            <p:nvPr/>
          </p:nvSpPr>
          <p:spPr>
            <a:xfrm>
              <a:off x="5256691" y="3290331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EE08FB-3C7E-60D2-1685-CEDE2DEB856E}"/>
                </a:ext>
              </a:extLst>
            </p:cNvPr>
            <p:cNvSpPr/>
            <p:nvPr/>
          </p:nvSpPr>
          <p:spPr>
            <a:xfrm>
              <a:off x="4340592" y="4473924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C198BD-CF8F-1809-9FBF-4519D64F1863}"/>
                </a:ext>
              </a:extLst>
            </p:cNvPr>
            <p:cNvSpPr/>
            <p:nvPr/>
          </p:nvSpPr>
          <p:spPr>
            <a:xfrm>
              <a:off x="3839523" y="3292148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7B24A-5AD9-3117-2FE7-F0F293C6C2DB}"/>
                </a:ext>
              </a:extLst>
            </p:cNvPr>
            <p:cNvSpPr/>
            <p:nvPr/>
          </p:nvSpPr>
          <p:spPr>
            <a:xfrm>
              <a:off x="3248881" y="2941320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59ACF41-BFCF-4E95-D919-2C9B78320655}"/>
                </a:ext>
              </a:extLst>
            </p:cNvPr>
            <p:cNvSpPr/>
            <p:nvPr/>
          </p:nvSpPr>
          <p:spPr>
            <a:xfrm>
              <a:off x="3694743" y="3963177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05AC9F-84C8-EA80-FE34-06A908AB49E1}"/>
                </a:ext>
              </a:extLst>
            </p:cNvPr>
            <p:cNvSpPr/>
            <p:nvPr/>
          </p:nvSpPr>
          <p:spPr>
            <a:xfrm>
              <a:off x="5001486" y="4024400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B3AA76-8814-D19B-267A-1DB094116DAE}"/>
                </a:ext>
              </a:extLst>
            </p:cNvPr>
            <p:cNvSpPr/>
            <p:nvPr/>
          </p:nvSpPr>
          <p:spPr>
            <a:xfrm>
              <a:off x="4499610" y="3086100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B24C25-FDDD-3A54-5C81-A239A7C9E472}"/>
                </a:ext>
              </a:extLst>
            </p:cNvPr>
            <p:cNvSpPr/>
            <p:nvPr/>
          </p:nvSpPr>
          <p:spPr>
            <a:xfrm>
              <a:off x="4340592" y="3597632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8933D-9243-3D2A-AB6B-6D0876334940}"/>
                </a:ext>
              </a:extLst>
            </p:cNvPr>
            <p:cNvSpPr/>
            <p:nvPr/>
          </p:nvSpPr>
          <p:spPr>
            <a:xfrm>
              <a:off x="3206616" y="4401534"/>
              <a:ext cx="144780" cy="144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879725C-B59F-8061-C7CD-956CCD78F1B7}"/>
              </a:ext>
            </a:extLst>
          </p:cNvPr>
          <p:cNvCxnSpPr>
            <a:cxnSpLocks/>
          </p:cNvCxnSpPr>
          <p:nvPr/>
        </p:nvCxnSpPr>
        <p:spPr>
          <a:xfrm flipH="1">
            <a:off x="2168977" y="1982797"/>
            <a:ext cx="631623" cy="1286827"/>
          </a:xfrm>
          <a:prstGeom prst="line">
            <a:avLst/>
          </a:prstGeom>
          <a:ln w="28575" cap="rnd">
            <a:gradFill>
              <a:gsLst>
                <a:gs pos="0">
                  <a:srgbClr val="FFC000"/>
                </a:gs>
                <a:gs pos="100000">
                  <a:srgbClr val="FFC000">
                    <a:alpha val="50000"/>
                  </a:srgbClr>
                </a:gs>
              </a:gsLst>
              <a:lin ang="5400000" scaled="1"/>
            </a:gradFill>
            <a:round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8816497-99C0-A2A5-A94B-743C6ABC5B9C}"/>
              </a:ext>
            </a:extLst>
          </p:cNvPr>
          <p:cNvSpPr txBox="1"/>
          <p:nvPr/>
        </p:nvSpPr>
        <p:spPr>
          <a:xfrm>
            <a:off x="2837679" y="1942473"/>
            <a:ext cx="1090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b="1" dirty="0">
                <a:solidFill>
                  <a:schemeClr val="bg1"/>
                </a:solidFill>
                <a:latin typeface="Nunito" pitchFamily="2" charset="0"/>
              </a:rPr>
              <a:t>Refracted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47EEE1-6A34-1317-858C-732E41B4AB94}"/>
              </a:ext>
            </a:extLst>
          </p:cNvPr>
          <p:cNvSpPr txBox="1"/>
          <p:nvPr/>
        </p:nvSpPr>
        <p:spPr>
          <a:xfrm>
            <a:off x="1728692" y="2427058"/>
            <a:ext cx="1090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b="1" dirty="0">
                <a:solidFill>
                  <a:schemeClr val="bg1"/>
                </a:solidFill>
                <a:latin typeface="Nunito" pitchFamily="2" charset="0"/>
              </a:rPr>
              <a:t>Adsorption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65FC62-0232-488D-FA5B-04C7B0619B03}"/>
              </a:ext>
            </a:extLst>
          </p:cNvPr>
          <p:cNvSpPr txBox="1"/>
          <p:nvPr/>
        </p:nvSpPr>
        <p:spPr>
          <a:xfrm>
            <a:off x="5046687" y="2662227"/>
            <a:ext cx="1090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b="1" dirty="0">
                <a:solidFill>
                  <a:schemeClr val="bg1"/>
                </a:solidFill>
                <a:latin typeface="Nunito" pitchFamily="2" charset="0"/>
              </a:rPr>
              <a:t>Scattering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51830D-802C-3A4D-3B57-09FB4D71DD24}"/>
              </a:ext>
            </a:extLst>
          </p:cNvPr>
          <p:cNvSpPr txBox="1"/>
          <p:nvPr/>
        </p:nvSpPr>
        <p:spPr>
          <a:xfrm>
            <a:off x="5226636" y="1974356"/>
            <a:ext cx="1090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b="1" dirty="0">
                <a:solidFill>
                  <a:schemeClr val="bg1"/>
                </a:solidFill>
                <a:latin typeface="Nunito" pitchFamily="2" charset="0"/>
              </a:rPr>
              <a:t>Refracted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ECE44DF-6B2D-48EA-A5FB-D6CC832597B3}"/>
              </a:ext>
            </a:extLst>
          </p:cNvPr>
          <p:cNvSpPr txBox="1"/>
          <p:nvPr/>
        </p:nvSpPr>
        <p:spPr>
          <a:xfrm>
            <a:off x="2837678" y="4556783"/>
            <a:ext cx="1090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b="1" dirty="0">
                <a:solidFill>
                  <a:schemeClr val="bg1"/>
                </a:solidFill>
                <a:latin typeface="Nunito" pitchFamily="2" charset="0"/>
              </a:rPr>
              <a:t>Scattering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740D22-566C-86D0-6B85-E783D322B798}"/>
              </a:ext>
            </a:extLst>
          </p:cNvPr>
          <p:cNvSpPr txBox="1"/>
          <p:nvPr/>
        </p:nvSpPr>
        <p:spPr>
          <a:xfrm>
            <a:off x="849344" y="4556782"/>
            <a:ext cx="12492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200" b="1" dirty="0">
                <a:solidFill>
                  <a:schemeClr val="bg1"/>
                </a:solidFill>
                <a:latin typeface="Nunito" pitchFamily="2" charset="0"/>
              </a:rPr>
              <a:t>Original Scene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C0C6D11-043C-CA5F-F5AE-ADE65AF7B182}"/>
              </a:ext>
            </a:extLst>
          </p:cNvPr>
          <p:cNvGrpSpPr/>
          <p:nvPr/>
        </p:nvGrpSpPr>
        <p:grpSpPr>
          <a:xfrm>
            <a:off x="7141841" y="3362721"/>
            <a:ext cx="1789767" cy="1471060"/>
            <a:chOff x="7141841" y="3362721"/>
            <a:chExt cx="1789767" cy="147106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80DBC8-FDE3-EEA7-8C75-C40A783CB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87" t="52470" r="53134" b="5608"/>
            <a:stretch/>
          </p:blipFill>
          <p:spPr>
            <a:xfrm>
              <a:off x="7141841" y="3362721"/>
              <a:ext cx="1789767" cy="1183593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506D4C-605A-4D7D-4E25-963C302C995F}"/>
                </a:ext>
              </a:extLst>
            </p:cNvPr>
            <p:cNvSpPr txBox="1"/>
            <p:nvPr/>
          </p:nvSpPr>
          <p:spPr>
            <a:xfrm>
              <a:off x="7361767" y="4556782"/>
              <a:ext cx="13499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MY" sz="1200" b="1" dirty="0">
                  <a:solidFill>
                    <a:schemeClr val="bg1"/>
                  </a:solidFill>
                  <a:latin typeface="Nunito" pitchFamily="2" charset="0"/>
                </a:rPr>
                <a:t>Captured Scene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736B10C-FDD3-BD70-C034-BDBE6C24943E}"/>
              </a:ext>
            </a:extLst>
          </p:cNvPr>
          <p:cNvGrpSpPr/>
          <p:nvPr/>
        </p:nvGrpSpPr>
        <p:grpSpPr>
          <a:xfrm>
            <a:off x="6738484" y="2495405"/>
            <a:ext cx="2444642" cy="261610"/>
            <a:chOff x="6815552" y="2437634"/>
            <a:chExt cx="2444642" cy="26161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7AB47A6-C68C-6CC9-2E3D-F759B63BE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5552" y="2561436"/>
              <a:ext cx="740864" cy="0"/>
            </a:xfrm>
            <a:prstGeom prst="line">
              <a:avLst/>
            </a:prstGeom>
            <a:ln w="28575" cap="rnd">
              <a:solidFill>
                <a:srgbClr val="FFC000"/>
              </a:solidFill>
              <a:prstDash val="dash"/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5F96A11-FAD6-F778-5CCB-78A6895E04D9}"/>
                </a:ext>
              </a:extLst>
            </p:cNvPr>
            <p:cNvSpPr txBox="1"/>
            <p:nvPr/>
          </p:nvSpPr>
          <p:spPr>
            <a:xfrm>
              <a:off x="7516922" y="2437634"/>
              <a:ext cx="174327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100" b="1" dirty="0">
                  <a:solidFill>
                    <a:schemeClr val="bg1"/>
                  </a:solidFill>
                  <a:latin typeface="Nunito" pitchFamily="2" charset="0"/>
                </a:rPr>
                <a:t>Backward Scatter Light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5B1A31C-2274-0ED3-34B0-1204CE536ACC}"/>
              </a:ext>
            </a:extLst>
          </p:cNvPr>
          <p:cNvGrpSpPr/>
          <p:nvPr/>
        </p:nvGrpSpPr>
        <p:grpSpPr>
          <a:xfrm>
            <a:off x="6731732" y="2720340"/>
            <a:ext cx="2451394" cy="261610"/>
            <a:chOff x="6815552" y="2603110"/>
            <a:chExt cx="2451394" cy="26161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BE63AAC-F633-50E9-71E0-F2E0E8F825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5552" y="2720340"/>
              <a:ext cx="740864" cy="0"/>
            </a:xfrm>
            <a:prstGeom prst="line">
              <a:avLst/>
            </a:prstGeom>
            <a:ln w="28575" cap="rnd">
              <a:solidFill>
                <a:srgbClr val="FFC000"/>
              </a:solidFill>
              <a:prstDash val="sysDot"/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0BDBCA-30E1-170B-01B5-78A21C97C625}"/>
                </a:ext>
              </a:extLst>
            </p:cNvPr>
            <p:cNvSpPr txBox="1"/>
            <p:nvPr/>
          </p:nvSpPr>
          <p:spPr>
            <a:xfrm>
              <a:off x="7516922" y="2603110"/>
              <a:ext cx="17500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MY" sz="1100" b="1" dirty="0">
                  <a:solidFill>
                    <a:schemeClr val="bg1"/>
                  </a:solidFill>
                  <a:latin typeface="Nunito" pitchFamily="2" charset="0"/>
                </a:rPr>
                <a:t>Forward Scatter Light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700A5BEC-26AF-CD82-4DC8-82680A635D49}"/>
              </a:ext>
            </a:extLst>
          </p:cNvPr>
          <p:cNvSpPr txBox="1"/>
          <p:nvPr/>
        </p:nvSpPr>
        <p:spPr>
          <a:xfrm>
            <a:off x="3499659" y="3021499"/>
            <a:ext cx="10904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b="1" dirty="0">
                <a:solidFill>
                  <a:schemeClr val="bg1"/>
                </a:solidFill>
                <a:latin typeface="Nunito" pitchFamily="2" charset="0"/>
              </a:rPr>
              <a:t>Scattering</a:t>
            </a:r>
          </a:p>
        </p:txBody>
      </p:sp>
    </p:spTree>
    <p:extLst>
      <p:ext uri="{BB962C8B-B14F-4D97-AF65-F5344CB8AC3E}">
        <p14:creationId xmlns:p14="http://schemas.microsoft.com/office/powerpoint/2010/main" val="366832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1" grpId="0"/>
      <p:bldP spid="73" grpId="0"/>
      <p:bldP spid="74" grpId="0"/>
      <p:bldP spid="75" grpId="0"/>
      <p:bldP spid="76" grpId="0"/>
      <p:bldP spid="10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8E0CEFE-8D1F-06FE-5A41-4CA8F5CF4618}"/>
              </a:ext>
            </a:extLst>
          </p:cNvPr>
          <p:cNvSpPr/>
          <p:nvPr/>
        </p:nvSpPr>
        <p:spPr>
          <a:xfrm>
            <a:off x="-148709" y="714377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84D4C-6FD2-7A97-97E1-D8A52246361A}"/>
              </a:ext>
            </a:extLst>
          </p:cNvPr>
          <p:cNvSpPr txBox="1"/>
          <p:nvPr/>
        </p:nvSpPr>
        <p:spPr>
          <a:xfrm>
            <a:off x="2531092" y="513845"/>
            <a:ext cx="40933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800" dirty="0">
                <a:solidFill>
                  <a:schemeClr val="bg1"/>
                </a:solidFill>
                <a:latin typeface="Bebas Neue" panose="020B0606020202050201" pitchFamily="34" charset="0"/>
              </a:rPr>
              <a:t>Problem background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B04015-D4F1-C9AF-B5E4-D1D7C98169F7}"/>
              </a:ext>
            </a:extLst>
          </p:cNvPr>
          <p:cNvSpPr/>
          <p:nvPr/>
        </p:nvSpPr>
        <p:spPr>
          <a:xfrm>
            <a:off x="9000439" y="708839"/>
            <a:ext cx="287121" cy="2871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6E063-7D15-1BA1-389C-5F887B78D477}"/>
              </a:ext>
            </a:extLst>
          </p:cNvPr>
          <p:cNvSpPr txBox="1"/>
          <p:nvPr/>
        </p:nvSpPr>
        <p:spPr>
          <a:xfrm>
            <a:off x="2673402" y="2648121"/>
            <a:ext cx="3546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Traditional Underwater</a:t>
            </a:r>
          </a:p>
          <a:p>
            <a:pPr algn="ctr"/>
            <a:r>
              <a:rPr lang="en-MY" sz="2400" b="1" dirty="0">
                <a:solidFill>
                  <a:srgbClr val="01BEC0"/>
                </a:solidFill>
                <a:latin typeface="Nunito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Image Enhancement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BC395D-A0EB-6867-4F6E-2FFEFA9CB078}"/>
              </a:ext>
            </a:extLst>
          </p:cNvPr>
          <p:cNvGrpSpPr/>
          <p:nvPr/>
        </p:nvGrpSpPr>
        <p:grpSpPr>
          <a:xfrm>
            <a:off x="6377958" y="2724411"/>
            <a:ext cx="2529841" cy="678415"/>
            <a:chOff x="3323516" y="1628566"/>
            <a:chExt cx="2529841" cy="6784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56E92C9-2930-BAE5-7498-9D56E0D7EE27}"/>
                </a:ext>
              </a:extLst>
            </p:cNvPr>
            <p:cNvSpPr/>
            <p:nvPr/>
          </p:nvSpPr>
          <p:spPr>
            <a:xfrm>
              <a:off x="3323516" y="1628566"/>
              <a:ext cx="2529841" cy="67710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BEC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41D09E-EE9C-198E-E4DA-E3D0F793E755}"/>
                </a:ext>
              </a:extLst>
            </p:cNvPr>
            <p:cNvSpPr txBox="1"/>
            <p:nvPr/>
          </p:nvSpPr>
          <p:spPr>
            <a:xfrm>
              <a:off x="3323517" y="1660650"/>
              <a:ext cx="25298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MY" sz="18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Manually extracting features</a:t>
              </a:r>
              <a:endParaRPr lang="en-MY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7334E3-2295-FB53-C1AF-D89159938CA8}"/>
              </a:ext>
            </a:extLst>
          </p:cNvPr>
          <p:cNvGrpSpPr/>
          <p:nvPr/>
        </p:nvGrpSpPr>
        <p:grpSpPr>
          <a:xfrm>
            <a:off x="3443853" y="1483598"/>
            <a:ext cx="2005262" cy="701824"/>
            <a:chOff x="449180" y="1840049"/>
            <a:chExt cx="2005262" cy="7018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E6F212-074D-2D04-E0E8-54985867A2DA}"/>
                </a:ext>
              </a:extLst>
            </p:cNvPr>
            <p:cNvSpPr txBox="1"/>
            <p:nvPr/>
          </p:nvSpPr>
          <p:spPr>
            <a:xfrm>
              <a:off x="552132" y="1895542"/>
              <a:ext cx="179935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MY" sz="1800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Single-purpose method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A1D9242-D4F1-B793-676A-D16BE31C23E4}"/>
                </a:ext>
              </a:extLst>
            </p:cNvPr>
            <p:cNvSpPr/>
            <p:nvPr/>
          </p:nvSpPr>
          <p:spPr>
            <a:xfrm>
              <a:off x="449180" y="1840049"/>
              <a:ext cx="2005262" cy="67710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BEC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D17CE4-2DA1-834A-3465-8978898D939B}"/>
              </a:ext>
            </a:extLst>
          </p:cNvPr>
          <p:cNvGrpSpPr/>
          <p:nvPr/>
        </p:nvGrpSpPr>
        <p:grpSpPr>
          <a:xfrm>
            <a:off x="1582076" y="3952547"/>
            <a:ext cx="2989921" cy="677108"/>
            <a:chOff x="1634242" y="3872367"/>
            <a:chExt cx="2989921" cy="6771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A99A0D-F856-3CE5-62BA-53EFA1ACBC35}"/>
                </a:ext>
              </a:extLst>
            </p:cNvPr>
            <p:cNvSpPr txBox="1"/>
            <p:nvPr/>
          </p:nvSpPr>
          <p:spPr>
            <a:xfrm>
              <a:off x="1708338" y="3885120"/>
              <a:ext cx="29158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MY" sz="1800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Image-specific enhancement parameters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83B308F-DF3B-EF33-C009-AD7DFB5078CF}"/>
                </a:ext>
              </a:extLst>
            </p:cNvPr>
            <p:cNvSpPr/>
            <p:nvPr/>
          </p:nvSpPr>
          <p:spPr>
            <a:xfrm>
              <a:off x="1634242" y="3872367"/>
              <a:ext cx="2989921" cy="67710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BEC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4866F-5351-A318-91EB-FAC669D9F081}"/>
              </a:ext>
            </a:extLst>
          </p:cNvPr>
          <p:cNvGrpSpPr/>
          <p:nvPr/>
        </p:nvGrpSpPr>
        <p:grpSpPr>
          <a:xfrm>
            <a:off x="5346163" y="3954886"/>
            <a:ext cx="1700463" cy="677108"/>
            <a:chOff x="6513094" y="2539666"/>
            <a:chExt cx="1700463" cy="6771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49B56A-E75C-D4C0-6CCE-6AD89F37ECDC}"/>
                </a:ext>
              </a:extLst>
            </p:cNvPr>
            <p:cNvSpPr txBox="1"/>
            <p:nvPr/>
          </p:nvSpPr>
          <p:spPr>
            <a:xfrm>
              <a:off x="6717035" y="2559946"/>
              <a:ext cx="13441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MY" sz="1800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Heuristic algorithms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1B42558-F4E6-8279-3659-CD0D69B98B4B}"/>
                </a:ext>
              </a:extLst>
            </p:cNvPr>
            <p:cNvSpPr/>
            <p:nvPr/>
          </p:nvSpPr>
          <p:spPr>
            <a:xfrm>
              <a:off x="6513094" y="2539666"/>
              <a:ext cx="1700463" cy="67710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BEC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EF8C44-B532-E4EC-D163-82EFDFF81FB5}"/>
              </a:ext>
            </a:extLst>
          </p:cNvPr>
          <p:cNvGrpSpPr/>
          <p:nvPr/>
        </p:nvGrpSpPr>
        <p:grpSpPr>
          <a:xfrm>
            <a:off x="247124" y="2640959"/>
            <a:ext cx="1925199" cy="677108"/>
            <a:chOff x="5510463" y="3749462"/>
            <a:chExt cx="1925199" cy="6771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671B61-8CDB-4CFD-69FB-D2F675CCFBD3}"/>
                </a:ext>
              </a:extLst>
            </p:cNvPr>
            <p:cNvSpPr txBox="1"/>
            <p:nvPr/>
          </p:nvSpPr>
          <p:spPr>
            <a:xfrm>
              <a:off x="5574632" y="3772667"/>
              <a:ext cx="17646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chemeClr val="bg1"/>
                </a:buClr>
              </a:pPr>
              <a:r>
                <a:rPr lang="en-MY" sz="1800" dirty="0">
                  <a:solidFill>
                    <a:schemeClr val="bg1"/>
                  </a:solidFill>
                  <a:latin typeface="Nunito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Single image processing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2E135EA-4769-5B3A-21E0-7ADBC1245BB1}"/>
                </a:ext>
              </a:extLst>
            </p:cNvPr>
            <p:cNvSpPr/>
            <p:nvPr/>
          </p:nvSpPr>
          <p:spPr>
            <a:xfrm>
              <a:off x="5510463" y="3749462"/>
              <a:ext cx="1925199" cy="67710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BEC0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140128175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Geing Thesis Defense by Slidesgo">
  <a:themeElements>
    <a:clrScheme name="Simple Light">
      <a:dk1>
        <a:srgbClr val="1E343F"/>
      </a:dk1>
      <a:lt1>
        <a:srgbClr val="FFFFFF"/>
      </a:lt1>
      <a:dk2>
        <a:srgbClr val="92E0E0"/>
      </a:dk2>
      <a:lt2>
        <a:srgbClr val="01BEC0"/>
      </a:lt2>
      <a:accent1>
        <a:srgbClr val="92E0E0"/>
      </a:accent1>
      <a:accent2>
        <a:srgbClr val="01BEC0"/>
      </a:accent2>
      <a:accent3>
        <a:srgbClr val="1E343F"/>
      </a:accent3>
      <a:accent4>
        <a:srgbClr val="435D74"/>
      </a:accent4>
      <a:accent5>
        <a:srgbClr val="1E343F"/>
      </a:accent5>
      <a:accent6>
        <a:srgbClr val="01BEC0"/>
      </a:accent6>
      <a:hlink>
        <a:srgbClr val="92E0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4009</TotalTime>
  <Words>2859</Words>
  <Application>Microsoft Office PowerPoint</Application>
  <PresentationFormat>On-screen Show (16:9)</PresentationFormat>
  <Paragraphs>757</Paragraphs>
  <Slides>70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Bebas Neue</vt:lpstr>
      <vt:lpstr>Wingdings</vt:lpstr>
      <vt:lpstr>Nunito</vt:lpstr>
      <vt:lpstr>Arial</vt:lpstr>
      <vt:lpstr>Cambria Math</vt:lpstr>
      <vt:lpstr>Geing Thesis Defense by Slidesgo</vt:lpstr>
      <vt:lpstr>PowerPoint Presentation</vt:lpstr>
      <vt:lpstr>Introduction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Project objectives</vt:lpstr>
      <vt:lpstr>Project Scope</vt:lpstr>
      <vt:lpstr>Justification</vt:lpstr>
      <vt:lpstr>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and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AND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image quality enhancement by using convolutional neural network deep learning-based Algorithm</dc:title>
  <dc:creator>葉嘉骏</dc:creator>
  <cp:lastModifiedBy>YAP JIA JUN</cp:lastModifiedBy>
  <cp:revision>6</cp:revision>
  <dcterms:modified xsi:type="dcterms:W3CDTF">2024-01-26T16:09:07Z</dcterms:modified>
</cp:coreProperties>
</file>